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9"/>
  </p:notesMasterIdLst>
  <p:sldIdLst>
    <p:sldId id="256" r:id="rId2"/>
    <p:sldId id="282" r:id="rId3"/>
    <p:sldId id="258" r:id="rId4"/>
    <p:sldId id="317" r:id="rId5"/>
    <p:sldId id="318" r:id="rId6"/>
    <p:sldId id="319" r:id="rId7"/>
    <p:sldId id="320" r:id="rId8"/>
  </p:sldIdLst>
  <p:sldSz cx="9144000" cy="5143500" type="screen16x9"/>
  <p:notesSz cx="6797675" cy="9926638"/>
  <p:embeddedFontLst>
    <p:embeddedFont>
      <p:font typeface="Bebas Neue" panose="020B0606020202050201" pitchFamily="34" charset="0"/>
      <p:regular r:id="rId10"/>
    </p:embeddedFont>
    <p:embeddedFont>
      <p:font typeface="Braah One" pitchFamily="2" charset="0"/>
      <p:regular r:id="rId11"/>
    </p:embeddedFont>
    <p:embeddedFont>
      <p:font typeface="Inter" panose="02000503000000020004" pitchFamily="2" charset="0"/>
      <p:regular r:id="rId12"/>
      <p:bold r:id="rId13"/>
    </p:embeddedFont>
    <p:embeddedFont>
      <p:font typeface="Inter SemiBold" panose="02000503000000020004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20E"/>
    <a:srgbClr val="941100"/>
    <a:srgbClr val="842424"/>
    <a:srgbClr val="FFFFFF"/>
    <a:srgbClr val="28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76B58C-FB9B-49F9-8A76-256BFE023C08}">
  <a:tblStyle styleId="{5776B58C-FB9B-49F9-8A76-256BFE023C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3"/>
    <p:restoredTop sz="94749"/>
  </p:normalViewPr>
  <p:slideViewPr>
    <p:cSldViewPr snapToGrid="0">
      <p:cViewPr varScale="1">
        <p:scale>
          <a:sx n="133" d="100"/>
          <a:sy n="133" d="100"/>
        </p:scale>
        <p:origin x="75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35F5E-6229-0B4E-810B-2F8E977A5482}" type="doc">
      <dgm:prSet loTypeId="urn:microsoft.com/office/officeart/2005/8/layout/cycle6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4C0743-FB0C-3C40-A57D-810EA451CF37}">
      <dgm:prSet phldrT="[Текст]"/>
      <dgm:spPr>
        <a:solidFill>
          <a:srgbClr val="89120E"/>
        </a:solidFill>
      </dgm:spPr>
      <dgm:t>
        <a:bodyPr/>
        <a:lstStyle/>
        <a:p>
          <a:r>
            <a:rPr lang="ru-RU" b="1" dirty="0"/>
            <a:t>Деятельность УО убыточна. Средний срок жизни УО  </a:t>
          </a:r>
          <a:br>
            <a:rPr lang="ru-RU" b="1" dirty="0"/>
          </a:br>
          <a:r>
            <a:rPr lang="ru-RU" b="1" dirty="0"/>
            <a:t>менее 5 лет</a:t>
          </a:r>
          <a:endParaRPr lang="ru-RU" dirty="0"/>
        </a:p>
      </dgm:t>
    </dgm:pt>
    <dgm:pt modelId="{178FEE18-C85E-BF43-8A5D-042B8666026E}" type="parTrans" cxnId="{A866D228-FBF7-F44C-9335-DEE1BBDE7D19}">
      <dgm:prSet/>
      <dgm:spPr/>
      <dgm:t>
        <a:bodyPr/>
        <a:lstStyle/>
        <a:p>
          <a:endParaRPr lang="ru-RU"/>
        </a:p>
      </dgm:t>
    </dgm:pt>
    <dgm:pt modelId="{09E957F5-9E5F-5043-8362-EB4EE2249E8A}" type="sibTrans" cxnId="{A866D228-FBF7-F44C-9335-DEE1BBDE7D19}">
      <dgm:prSet/>
      <dgm:spPr/>
      <dgm:t>
        <a:bodyPr/>
        <a:lstStyle/>
        <a:p>
          <a:endParaRPr lang="ru-RU"/>
        </a:p>
      </dgm:t>
    </dgm:pt>
    <dgm:pt modelId="{2929C950-2F86-2748-B63C-A2705A1EDB05}">
      <dgm:prSet phldrT="[Текст]"/>
      <dgm:spPr>
        <a:solidFill>
          <a:srgbClr val="89120E"/>
        </a:solidFill>
      </dgm:spPr>
      <dgm:t>
        <a:bodyPr/>
        <a:lstStyle/>
        <a:p>
          <a:r>
            <a:rPr lang="en-US" b="1" dirty="0"/>
            <a:t>&gt;</a:t>
          </a:r>
          <a:r>
            <a:rPr lang="ru-RU" b="1" dirty="0"/>
            <a:t> 1/2 МКД имеют износ 60% и выше </a:t>
          </a:r>
          <a:endParaRPr lang="ru-RU" dirty="0"/>
        </a:p>
      </dgm:t>
    </dgm:pt>
    <dgm:pt modelId="{B6B565E0-E146-6B4E-84F6-867ECE5EC025}" type="parTrans" cxnId="{20DD624C-50D7-6244-95E8-3817A2E73A9F}">
      <dgm:prSet/>
      <dgm:spPr/>
      <dgm:t>
        <a:bodyPr/>
        <a:lstStyle/>
        <a:p>
          <a:endParaRPr lang="ru-RU"/>
        </a:p>
      </dgm:t>
    </dgm:pt>
    <dgm:pt modelId="{E8EDA94A-5213-0A46-B3D0-3DB6E511B5F7}" type="sibTrans" cxnId="{20DD624C-50D7-6244-95E8-3817A2E73A9F}">
      <dgm:prSet/>
      <dgm:spPr/>
      <dgm:t>
        <a:bodyPr/>
        <a:lstStyle/>
        <a:p>
          <a:endParaRPr lang="ru-RU"/>
        </a:p>
      </dgm:t>
    </dgm:pt>
    <dgm:pt modelId="{B8B50EBE-8CE0-C440-8480-E6B65187607E}">
      <dgm:prSet phldrT="[Текст]"/>
      <dgm:spPr>
        <a:solidFill>
          <a:srgbClr val="89120E"/>
        </a:solidFill>
      </dgm:spPr>
      <dgm:t>
        <a:bodyPr/>
        <a:lstStyle/>
        <a:p>
          <a:r>
            <a:rPr lang="ru-RU" b="1" dirty="0"/>
            <a:t>10, 8 млн судов в год  по жилищным спорам</a:t>
          </a:r>
          <a:endParaRPr lang="ru-RU" dirty="0"/>
        </a:p>
      </dgm:t>
    </dgm:pt>
    <dgm:pt modelId="{4F1B4BD2-5051-4749-BC4B-BA74748364EB}" type="parTrans" cxnId="{762DD6FE-1FC0-474D-B5C3-4676B9A13FD6}">
      <dgm:prSet/>
      <dgm:spPr/>
      <dgm:t>
        <a:bodyPr/>
        <a:lstStyle/>
        <a:p>
          <a:endParaRPr lang="ru-RU"/>
        </a:p>
      </dgm:t>
    </dgm:pt>
    <dgm:pt modelId="{A6A33CC6-B428-724E-A0AF-F0D1719914E2}" type="sibTrans" cxnId="{762DD6FE-1FC0-474D-B5C3-4676B9A13FD6}">
      <dgm:prSet/>
      <dgm:spPr/>
      <dgm:t>
        <a:bodyPr/>
        <a:lstStyle/>
        <a:p>
          <a:endParaRPr lang="ru-RU"/>
        </a:p>
      </dgm:t>
    </dgm:pt>
    <dgm:pt modelId="{906FDA48-C994-E24B-8FE4-57DAD8F68A0E}">
      <dgm:prSet phldrT="[Текст]"/>
      <dgm:spPr>
        <a:solidFill>
          <a:srgbClr val="89120E"/>
        </a:solidFill>
      </dgm:spPr>
      <dgm:t>
        <a:bodyPr/>
        <a:lstStyle/>
        <a:p>
          <a:r>
            <a:rPr lang="ru-RU" b="1" dirty="0"/>
            <a:t>Штрафы УО более 2,1 млрд руб./год</a:t>
          </a:r>
          <a:endParaRPr lang="ru-RU" dirty="0"/>
        </a:p>
      </dgm:t>
    </dgm:pt>
    <dgm:pt modelId="{FD506A7D-15A2-5A45-9797-345F30CA9CB0}" type="parTrans" cxnId="{3DC8A2CB-FE08-224F-9459-6F6C616212D9}">
      <dgm:prSet/>
      <dgm:spPr/>
      <dgm:t>
        <a:bodyPr/>
        <a:lstStyle/>
        <a:p>
          <a:endParaRPr lang="ru-RU"/>
        </a:p>
      </dgm:t>
    </dgm:pt>
    <dgm:pt modelId="{5D029744-C264-9441-9ECB-CA3238E4AA0F}" type="sibTrans" cxnId="{3DC8A2CB-FE08-224F-9459-6F6C616212D9}">
      <dgm:prSet/>
      <dgm:spPr/>
      <dgm:t>
        <a:bodyPr/>
        <a:lstStyle/>
        <a:p>
          <a:endParaRPr lang="ru-RU"/>
        </a:p>
      </dgm:t>
    </dgm:pt>
    <dgm:pt modelId="{4F144D54-2CBD-BE47-BB9E-D4BC8937C35C}">
      <dgm:prSet phldrT="[Текст]"/>
      <dgm:spPr>
        <a:solidFill>
          <a:srgbClr val="89120E"/>
        </a:solidFill>
      </dgm:spPr>
      <dgm:t>
        <a:bodyPr/>
        <a:lstStyle/>
        <a:p>
          <a:r>
            <a:rPr lang="ru-RU" b="1" dirty="0"/>
            <a:t>Жалоб граждан за 2022 г. </a:t>
          </a:r>
          <a:r>
            <a:rPr lang="en-US" b="1" dirty="0"/>
            <a:t>&gt;</a:t>
          </a:r>
          <a:r>
            <a:rPr lang="ru-RU" b="1" dirty="0"/>
            <a:t>1,5 раза, чем за 2021 г. </a:t>
          </a:r>
          <a:endParaRPr lang="ru-RU" dirty="0"/>
        </a:p>
      </dgm:t>
    </dgm:pt>
    <dgm:pt modelId="{6B831DE3-7F0D-584B-A344-C7DC9FD7AE04}" type="parTrans" cxnId="{8AD8289F-D829-A740-A62C-D604DE0DCD7B}">
      <dgm:prSet/>
      <dgm:spPr/>
      <dgm:t>
        <a:bodyPr/>
        <a:lstStyle/>
        <a:p>
          <a:endParaRPr lang="ru-RU"/>
        </a:p>
      </dgm:t>
    </dgm:pt>
    <dgm:pt modelId="{0B18A61E-1A3B-D34E-B813-99B1EAE50CD4}" type="sibTrans" cxnId="{8AD8289F-D829-A740-A62C-D604DE0DCD7B}">
      <dgm:prSet/>
      <dgm:spPr/>
      <dgm:t>
        <a:bodyPr/>
        <a:lstStyle/>
        <a:p>
          <a:endParaRPr lang="ru-RU"/>
        </a:p>
      </dgm:t>
    </dgm:pt>
    <dgm:pt modelId="{8E19CA13-535F-A148-9745-2313344CEB4F}">
      <dgm:prSet/>
      <dgm:spPr>
        <a:solidFill>
          <a:srgbClr val="89120E"/>
        </a:solidFill>
      </dgm:spPr>
      <dgm:t>
        <a:bodyPr/>
        <a:lstStyle/>
        <a:p>
          <a:r>
            <a:rPr lang="ru-RU" b="1" dirty="0"/>
            <a:t>Задолженность населения за ЖКУ 741 млрд руб. </a:t>
          </a:r>
          <a:endParaRPr lang="ru-RU" dirty="0"/>
        </a:p>
      </dgm:t>
    </dgm:pt>
    <dgm:pt modelId="{75842DD5-A2D9-DD45-BD87-CB7DD6296E86}" type="parTrans" cxnId="{22C066CB-67E1-1E43-B7A6-F05F39B54168}">
      <dgm:prSet/>
      <dgm:spPr/>
      <dgm:t>
        <a:bodyPr/>
        <a:lstStyle/>
        <a:p>
          <a:endParaRPr lang="ru-RU"/>
        </a:p>
      </dgm:t>
    </dgm:pt>
    <dgm:pt modelId="{414971F4-0148-7644-B59A-B1A0DB9A5C5F}" type="sibTrans" cxnId="{22C066CB-67E1-1E43-B7A6-F05F39B54168}">
      <dgm:prSet/>
      <dgm:spPr/>
      <dgm:t>
        <a:bodyPr/>
        <a:lstStyle/>
        <a:p>
          <a:endParaRPr lang="ru-RU"/>
        </a:p>
      </dgm:t>
    </dgm:pt>
    <dgm:pt modelId="{807FCDCF-0E30-CB41-BDA4-8D577CFD5DD9}">
      <dgm:prSet/>
      <dgm:spPr>
        <a:solidFill>
          <a:srgbClr val="89120E"/>
        </a:solidFill>
      </dgm:spPr>
      <dgm:t>
        <a:bodyPr/>
        <a:lstStyle/>
        <a:p>
          <a:r>
            <a:rPr lang="ru-RU" b="1" dirty="0"/>
            <a:t>Через ГИС ЖКХ  </a:t>
          </a:r>
          <a:br>
            <a:rPr lang="ru-RU" b="1" dirty="0"/>
          </a:br>
          <a:r>
            <a:rPr lang="ru-RU" b="1" dirty="0"/>
            <a:t>с 2018 г. по 2023 г. поступило  2 874 538 обращений граждан</a:t>
          </a:r>
          <a:endParaRPr lang="ru-RU" dirty="0"/>
        </a:p>
      </dgm:t>
    </dgm:pt>
    <dgm:pt modelId="{57FD95E3-3678-A04B-B084-D446AD53C43F}" type="parTrans" cxnId="{DBD31690-FA2D-7F48-886D-537B03B0829D}">
      <dgm:prSet/>
      <dgm:spPr/>
      <dgm:t>
        <a:bodyPr/>
        <a:lstStyle/>
        <a:p>
          <a:endParaRPr lang="ru-RU"/>
        </a:p>
      </dgm:t>
    </dgm:pt>
    <dgm:pt modelId="{5310DF8E-5903-8842-A8CF-A03178F0B7DA}" type="sibTrans" cxnId="{DBD31690-FA2D-7F48-886D-537B03B0829D}">
      <dgm:prSet/>
      <dgm:spPr/>
      <dgm:t>
        <a:bodyPr/>
        <a:lstStyle/>
        <a:p>
          <a:endParaRPr lang="ru-RU"/>
        </a:p>
      </dgm:t>
    </dgm:pt>
    <dgm:pt modelId="{00F5C0E1-BC98-F142-9988-FBDD45C66E61}" type="pres">
      <dgm:prSet presAssocID="{67535F5E-6229-0B4E-810B-2F8E977A5482}" presName="cycle" presStyleCnt="0">
        <dgm:presLayoutVars>
          <dgm:dir/>
          <dgm:resizeHandles val="exact"/>
        </dgm:presLayoutVars>
      </dgm:prSet>
      <dgm:spPr/>
    </dgm:pt>
    <dgm:pt modelId="{66887B40-EA81-A54E-B264-BF94B0F55189}" type="pres">
      <dgm:prSet presAssocID="{414C0743-FB0C-3C40-A57D-810EA451CF37}" presName="node" presStyleLbl="node1" presStyleIdx="0" presStyleCnt="7" custScaleX="183387" custScaleY="128219">
        <dgm:presLayoutVars>
          <dgm:bulletEnabled val="1"/>
        </dgm:presLayoutVars>
      </dgm:prSet>
      <dgm:spPr/>
    </dgm:pt>
    <dgm:pt modelId="{3B81FB42-C9B7-FB49-B3E7-CF6F7BA3C7CC}" type="pres">
      <dgm:prSet presAssocID="{414C0743-FB0C-3C40-A57D-810EA451CF37}" presName="spNode" presStyleCnt="0"/>
      <dgm:spPr/>
    </dgm:pt>
    <dgm:pt modelId="{FC1E0107-D173-E647-8418-A9F79642607D}" type="pres">
      <dgm:prSet presAssocID="{09E957F5-9E5F-5043-8362-EB4EE2249E8A}" presName="sibTrans" presStyleLbl="sibTrans1D1" presStyleIdx="0" presStyleCnt="7"/>
      <dgm:spPr/>
    </dgm:pt>
    <dgm:pt modelId="{29A87B59-A6D5-B84F-BEB4-DB29B8239CBA}" type="pres">
      <dgm:prSet presAssocID="{8E19CA13-535F-A148-9745-2313344CEB4F}" presName="node" presStyleLbl="node1" presStyleIdx="1" presStyleCnt="7" custScaleX="160461" custScaleY="128219" custRadScaleRad="99880" custRadScaleInc="44992">
        <dgm:presLayoutVars>
          <dgm:bulletEnabled val="1"/>
        </dgm:presLayoutVars>
      </dgm:prSet>
      <dgm:spPr/>
    </dgm:pt>
    <dgm:pt modelId="{A3281A87-2744-C34C-985A-DF1F3B643EE8}" type="pres">
      <dgm:prSet presAssocID="{8E19CA13-535F-A148-9745-2313344CEB4F}" presName="spNode" presStyleCnt="0"/>
      <dgm:spPr/>
    </dgm:pt>
    <dgm:pt modelId="{C276577A-AEEB-654A-BA3F-9B920C4190BB}" type="pres">
      <dgm:prSet presAssocID="{414971F4-0148-7644-B59A-B1A0DB9A5C5F}" presName="sibTrans" presStyleLbl="sibTrans1D1" presStyleIdx="1" presStyleCnt="7"/>
      <dgm:spPr/>
    </dgm:pt>
    <dgm:pt modelId="{2CA8C859-6BF4-7046-AB2D-0F53FA25667D}" type="pres">
      <dgm:prSet presAssocID="{2929C950-2F86-2748-B63C-A2705A1EDB05}" presName="node" presStyleLbl="node1" presStyleIdx="2" presStyleCnt="7" custScaleX="160461" custScaleY="118964" custRadScaleRad="98597" custRadScaleInc="-62331">
        <dgm:presLayoutVars>
          <dgm:bulletEnabled val="1"/>
        </dgm:presLayoutVars>
      </dgm:prSet>
      <dgm:spPr/>
    </dgm:pt>
    <dgm:pt modelId="{A1467525-A389-5941-95DD-B5C2A0371F4D}" type="pres">
      <dgm:prSet presAssocID="{2929C950-2F86-2748-B63C-A2705A1EDB05}" presName="spNode" presStyleCnt="0"/>
      <dgm:spPr/>
    </dgm:pt>
    <dgm:pt modelId="{FD5002B0-4E5C-5245-887E-8831261C17FA}" type="pres">
      <dgm:prSet presAssocID="{E8EDA94A-5213-0A46-B3D0-3DB6E511B5F7}" presName="sibTrans" presStyleLbl="sibTrans1D1" presStyleIdx="2" presStyleCnt="7"/>
      <dgm:spPr/>
    </dgm:pt>
    <dgm:pt modelId="{EA9ED7A9-B72F-5148-BF4B-20E365F2AB33}" type="pres">
      <dgm:prSet presAssocID="{B8B50EBE-8CE0-C440-8480-E6B65187607E}" presName="node" presStyleLbl="node1" presStyleIdx="3" presStyleCnt="7" custScaleX="160461" custScaleY="128219" custRadScaleRad="95776" custRadScaleInc="-123562">
        <dgm:presLayoutVars>
          <dgm:bulletEnabled val="1"/>
        </dgm:presLayoutVars>
      </dgm:prSet>
      <dgm:spPr/>
    </dgm:pt>
    <dgm:pt modelId="{2E579F6A-48CB-904D-9505-69A628FD1D03}" type="pres">
      <dgm:prSet presAssocID="{B8B50EBE-8CE0-C440-8480-E6B65187607E}" presName="spNode" presStyleCnt="0"/>
      <dgm:spPr/>
    </dgm:pt>
    <dgm:pt modelId="{F90110DE-DF90-9B40-B99F-C7F4D9651446}" type="pres">
      <dgm:prSet presAssocID="{A6A33CC6-B428-724E-A0AF-F0D1719914E2}" presName="sibTrans" presStyleLbl="sibTrans1D1" presStyleIdx="3" presStyleCnt="7"/>
      <dgm:spPr/>
    </dgm:pt>
    <dgm:pt modelId="{F5888DC0-A284-7A49-A49C-F2DCC4674563}" type="pres">
      <dgm:prSet presAssocID="{807FCDCF-0E30-CB41-BDA4-8D577CFD5DD9}" presName="node" presStyleLbl="node1" presStyleIdx="4" presStyleCnt="7" custScaleX="173614" custScaleY="151545" custRadScaleRad="87975" custRadScaleInc="88809">
        <dgm:presLayoutVars>
          <dgm:bulletEnabled val="1"/>
        </dgm:presLayoutVars>
      </dgm:prSet>
      <dgm:spPr/>
    </dgm:pt>
    <dgm:pt modelId="{C194F354-94CA-0A49-894A-7D1DC7613527}" type="pres">
      <dgm:prSet presAssocID="{807FCDCF-0E30-CB41-BDA4-8D577CFD5DD9}" presName="spNode" presStyleCnt="0"/>
      <dgm:spPr/>
    </dgm:pt>
    <dgm:pt modelId="{5B872F1E-AE1D-7D42-8A91-8619BF48DB37}" type="pres">
      <dgm:prSet presAssocID="{5310DF8E-5903-8842-A8CF-A03178F0B7DA}" presName="sibTrans" presStyleLbl="sibTrans1D1" presStyleIdx="4" presStyleCnt="7"/>
      <dgm:spPr/>
    </dgm:pt>
    <dgm:pt modelId="{70C262B3-C400-E04F-A1FD-DF0323023124}" type="pres">
      <dgm:prSet presAssocID="{906FDA48-C994-E24B-8FE4-57DAD8F68A0E}" presName="node" presStyleLbl="node1" presStyleIdx="5" presStyleCnt="7" custScaleX="160461" custScaleY="101051" custRadScaleRad="92766" custRadScaleInc="47239">
        <dgm:presLayoutVars>
          <dgm:bulletEnabled val="1"/>
        </dgm:presLayoutVars>
      </dgm:prSet>
      <dgm:spPr/>
    </dgm:pt>
    <dgm:pt modelId="{FD9B4F75-20FC-D047-B0EC-B26F1B3A4B26}" type="pres">
      <dgm:prSet presAssocID="{906FDA48-C994-E24B-8FE4-57DAD8F68A0E}" presName="spNode" presStyleCnt="0"/>
      <dgm:spPr/>
    </dgm:pt>
    <dgm:pt modelId="{13737376-8083-174D-8196-03818597D4FF}" type="pres">
      <dgm:prSet presAssocID="{5D029744-C264-9441-9ECB-CA3238E4AA0F}" presName="sibTrans" presStyleLbl="sibTrans1D1" presStyleIdx="5" presStyleCnt="7"/>
      <dgm:spPr/>
    </dgm:pt>
    <dgm:pt modelId="{A360E719-8CA9-1A4B-B4A5-5C2F17E4322E}" type="pres">
      <dgm:prSet presAssocID="{4F144D54-2CBD-BE47-BB9E-D4BC8937C35C}" presName="node" presStyleLbl="node1" presStyleIdx="6" presStyleCnt="7" custScaleX="160461" custScaleY="128219" custRadScaleRad="96972" custRadScaleInc="-42612">
        <dgm:presLayoutVars>
          <dgm:bulletEnabled val="1"/>
        </dgm:presLayoutVars>
      </dgm:prSet>
      <dgm:spPr/>
    </dgm:pt>
    <dgm:pt modelId="{F3E5972C-25AC-9240-9A06-10C30F6C71FC}" type="pres">
      <dgm:prSet presAssocID="{4F144D54-2CBD-BE47-BB9E-D4BC8937C35C}" presName="spNode" presStyleCnt="0"/>
      <dgm:spPr/>
    </dgm:pt>
    <dgm:pt modelId="{0D31532B-4D20-1145-BCB1-3F95FC9F6F9B}" type="pres">
      <dgm:prSet presAssocID="{0B18A61E-1A3B-D34E-B813-99B1EAE50CD4}" presName="sibTrans" presStyleLbl="sibTrans1D1" presStyleIdx="6" presStyleCnt="7"/>
      <dgm:spPr/>
    </dgm:pt>
  </dgm:ptLst>
  <dgm:cxnLst>
    <dgm:cxn modelId="{12B00404-BD4A-884F-88E2-A19935A8B2D8}" type="presOf" srcId="{B8B50EBE-8CE0-C440-8480-E6B65187607E}" destId="{EA9ED7A9-B72F-5148-BF4B-20E365F2AB33}" srcOrd="0" destOrd="0" presId="urn:microsoft.com/office/officeart/2005/8/layout/cycle6"/>
    <dgm:cxn modelId="{EF85760D-9786-414F-8271-724D2C79749F}" type="presOf" srcId="{8E19CA13-535F-A148-9745-2313344CEB4F}" destId="{29A87B59-A6D5-B84F-BEB4-DB29B8239CBA}" srcOrd="0" destOrd="0" presId="urn:microsoft.com/office/officeart/2005/8/layout/cycle6"/>
    <dgm:cxn modelId="{0C684F24-5920-CC44-A9D9-0B3859C9BD53}" type="presOf" srcId="{E8EDA94A-5213-0A46-B3D0-3DB6E511B5F7}" destId="{FD5002B0-4E5C-5245-887E-8831261C17FA}" srcOrd="0" destOrd="0" presId="urn:microsoft.com/office/officeart/2005/8/layout/cycle6"/>
    <dgm:cxn modelId="{A866D228-FBF7-F44C-9335-DEE1BBDE7D19}" srcId="{67535F5E-6229-0B4E-810B-2F8E977A5482}" destId="{414C0743-FB0C-3C40-A57D-810EA451CF37}" srcOrd="0" destOrd="0" parTransId="{178FEE18-C85E-BF43-8A5D-042B8666026E}" sibTransId="{09E957F5-9E5F-5043-8362-EB4EE2249E8A}"/>
    <dgm:cxn modelId="{3D5A3D31-E08E-5D44-B5A3-413278DF02AA}" type="presOf" srcId="{4F144D54-2CBD-BE47-BB9E-D4BC8937C35C}" destId="{A360E719-8CA9-1A4B-B4A5-5C2F17E4322E}" srcOrd="0" destOrd="0" presId="urn:microsoft.com/office/officeart/2005/8/layout/cycle6"/>
    <dgm:cxn modelId="{297C9438-C387-BD4A-9AAF-AB01DA0DB6B7}" type="presOf" srcId="{414971F4-0148-7644-B59A-B1A0DB9A5C5F}" destId="{C276577A-AEEB-654A-BA3F-9B920C4190BB}" srcOrd="0" destOrd="0" presId="urn:microsoft.com/office/officeart/2005/8/layout/cycle6"/>
    <dgm:cxn modelId="{9564A74A-AB2B-BB45-B518-A1F5AD663445}" type="presOf" srcId="{5D029744-C264-9441-9ECB-CA3238E4AA0F}" destId="{13737376-8083-174D-8196-03818597D4FF}" srcOrd="0" destOrd="0" presId="urn:microsoft.com/office/officeart/2005/8/layout/cycle6"/>
    <dgm:cxn modelId="{20DD624C-50D7-6244-95E8-3817A2E73A9F}" srcId="{67535F5E-6229-0B4E-810B-2F8E977A5482}" destId="{2929C950-2F86-2748-B63C-A2705A1EDB05}" srcOrd="2" destOrd="0" parTransId="{B6B565E0-E146-6B4E-84F6-867ECE5EC025}" sibTransId="{E8EDA94A-5213-0A46-B3D0-3DB6E511B5F7}"/>
    <dgm:cxn modelId="{1C3A3578-8C04-6A43-A10A-EB295B846779}" type="presOf" srcId="{A6A33CC6-B428-724E-A0AF-F0D1719914E2}" destId="{F90110DE-DF90-9B40-B99F-C7F4D9651446}" srcOrd="0" destOrd="0" presId="urn:microsoft.com/office/officeart/2005/8/layout/cycle6"/>
    <dgm:cxn modelId="{549FF77C-835F-AA4B-97F8-83AD86DD9BE2}" type="presOf" srcId="{0B18A61E-1A3B-D34E-B813-99B1EAE50CD4}" destId="{0D31532B-4D20-1145-BCB1-3F95FC9F6F9B}" srcOrd="0" destOrd="0" presId="urn:microsoft.com/office/officeart/2005/8/layout/cycle6"/>
    <dgm:cxn modelId="{444E2E83-37F9-0842-8F3E-CAA1677141A9}" type="presOf" srcId="{5310DF8E-5903-8842-A8CF-A03178F0B7DA}" destId="{5B872F1E-AE1D-7D42-8A91-8619BF48DB37}" srcOrd="0" destOrd="0" presId="urn:microsoft.com/office/officeart/2005/8/layout/cycle6"/>
    <dgm:cxn modelId="{DB7BD48F-3B6A-5343-AC71-E1322EE9B6AA}" type="presOf" srcId="{414C0743-FB0C-3C40-A57D-810EA451CF37}" destId="{66887B40-EA81-A54E-B264-BF94B0F55189}" srcOrd="0" destOrd="0" presId="urn:microsoft.com/office/officeart/2005/8/layout/cycle6"/>
    <dgm:cxn modelId="{DBD31690-FA2D-7F48-886D-537B03B0829D}" srcId="{67535F5E-6229-0B4E-810B-2F8E977A5482}" destId="{807FCDCF-0E30-CB41-BDA4-8D577CFD5DD9}" srcOrd="4" destOrd="0" parTransId="{57FD95E3-3678-A04B-B084-D446AD53C43F}" sibTransId="{5310DF8E-5903-8842-A8CF-A03178F0B7DA}"/>
    <dgm:cxn modelId="{8AD8289F-D829-A740-A62C-D604DE0DCD7B}" srcId="{67535F5E-6229-0B4E-810B-2F8E977A5482}" destId="{4F144D54-2CBD-BE47-BB9E-D4BC8937C35C}" srcOrd="6" destOrd="0" parTransId="{6B831DE3-7F0D-584B-A344-C7DC9FD7AE04}" sibTransId="{0B18A61E-1A3B-D34E-B813-99B1EAE50CD4}"/>
    <dgm:cxn modelId="{EF78E1C8-8222-C240-AC8C-2A90D427C8E7}" type="presOf" srcId="{09E957F5-9E5F-5043-8362-EB4EE2249E8A}" destId="{FC1E0107-D173-E647-8418-A9F79642607D}" srcOrd="0" destOrd="0" presId="urn:microsoft.com/office/officeart/2005/8/layout/cycle6"/>
    <dgm:cxn modelId="{22C066CB-67E1-1E43-B7A6-F05F39B54168}" srcId="{67535F5E-6229-0B4E-810B-2F8E977A5482}" destId="{8E19CA13-535F-A148-9745-2313344CEB4F}" srcOrd="1" destOrd="0" parTransId="{75842DD5-A2D9-DD45-BD87-CB7DD6296E86}" sibTransId="{414971F4-0148-7644-B59A-B1A0DB9A5C5F}"/>
    <dgm:cxn modelId="{3DC8A2CB-FE08-224F-9459-6F6C616212D9}" srcId="{67535F5E-6229-0B4E-810B-2F8E977A5482}" destId="{906FDA48-C994-E24B-8FE4-57DAD8F68A0E}" srcOrd="5" destOrd="0" parTransId="{FD506A7D-15A2-5A45-9797-345F30CA9CB0}" sibTransId="{5D029744-C264-9441-9ECB-CA3238E4AA0F}"/>
    <dgm:cxn modelId="{6642ECCD-7354-B543-83E9-7595E856F71B}" type="presOf" srcId="{807FCDCF-0E30-CB41-BDA4-8D577CFD5DD9}" destId="{F5888DC0-A284-7A49-A49C-F2DCC4674563}" srcOrd="0" destOrd="0" presId="urn:microsoft.com/office/officeart/2005/8/layout/cycle6"/>
    <dgm:cxn modelId="{77CD3EDB-DB46-7440-AF63-F2849B14D089}" type="presOf" srcId="{67535F5E-6229-0B4E-810B-2F8E977A5482}" destId="{00F5C0E1-BC98-F142-9988-FBDD45C66E61}" srcOrd="0" destOrd="0" presId="urn:microsoft.com/office/officeart/2005/8/layout/cycle6"/>
    <dgm:cxn modelId="{4B4C1BDD-0AB5-C74C-9439-1ABE5097A811}" type="presOf" srcId="{906FDA48-C994-E24B-8FE4-57DAD8F68A0E}" destId="{70C262B3-C400-E04F-A1FD-DF0323023124}" srcOrd="0" destOrd="0" presId="urn:microsoft.com/office/officeart/2005/8/layout/cycle6"/>
    <dgm:cxn modelId="{D7662BE9-5CC1-9E40-A5AE-1998865CA873}" type="presOf" srcId="{2929C950-2F86-2748-B63C-A2705A1EDB05}" destId="{2CA8C859-6BF4-7046-AB2D-0F53FA25667D}" srcOrd="0" destOrd="0" presId="urn:microsoft.com/office/officeart/2005/8/layout/cycle6"/>
    <dgm:cxn modelId="{762DD6FE-1FC0-474D-B5C3-4676B9A13FD6}" srcId="{67535F5E-6229-0B4E-810B-2F8E977A5482}" destId="{B8B50EBE-8CE0-C440-8480-E6B65187607E}" srcOrd="3" destOrd="0" parTransId="{4F1B4BD2-5051-4749-BC4B-BA74748364EB}" sibTransId="{A6A33CC6-B428-724E-A0AF-F0D1719914E2}"/>
    <dgm:cxn modelId="{6646FFFD-C7D0-3447-9A34-0F01F2848A0F}" type="presParOf" srcId="{00F5C0E1-BC98-F142-9988-FBDD45C66E61}" destId="{66887B40-EA81-A54E-B264-BF94B0F55189}" srcOrd="0" destOrd="0" presId="urn:microsoft.com/office/officeart/2005/8/layout/cycle6"/>
    <dgm:cxn modelId="{3545FC8C-37D9-B94D-A75C-8F5DAD630198}" type="presParOf" srcId="{00F5C0E1-BC98-F142-9988-FBDD45C66E61}" destId="{3B81FB42-C9B7-FB49-B3E7-CF6F7BA3C7CC}" srcOrd="1" destOrd="0" presId="urn:microsoft.com/office/officeart/2005/8/layout/cycle6"/>
    <dgm:cxn modelId="{22FE336C-806A-D04B-94BC-111536707732}" type="presParOf" srcId="{00F5C0E1-BC98-F142-9988-FBDD45C66E61}" destId="{FC1E0107-D173-E647-8418-A9F79642607D}" srcOrd="2" destOrd="0" presId="urn:microsoft.com/office/officeart/2005/8/layout/cycle6"/>
    <dgm:cxn modelId="{875996A4-F684-314F-BC9D-926129FA2B26}" type="presParOf" srcId="{00F5C0E1-BC98-F142-9988-FBDD45C66E61}" destId="{29A87B59-A6D5-B84F-BEB4-DB29B8239CBA}" srcOrd="3" destOrd="0" presId="urn:microsoft.com/office/officeart/2005/8/layout/cycle6"/>
    <dgm:cxn modelId="{F4B19EF9-5196-054A-A143-AC8E520EA394}" type="presParOf" srcId="{00F5C0E1-BC98-F142-9988-FBDD45C66E61}" destId="{A3281A87-2744-C34C-985A-DF1F3B643EE8}" srcOrd="4" destOrd="0" presId="urn:microsoft.com/office/officeart/2005/8/layout/cycle6"/>
    <dgm:cxn modelId="{B9ED70BA-FF7A-CD42-B222-6C0458983751}" type="presParOf" srcId="{00F5C0E1-BC98-F142-9988-FBDD45C66E61}" destId="{C276577A-AEEB-654A-BA3F-9B920C4190BB}" srcOrd="5" destOrd="0" presId="urn:microsoft.com/office/officeart/2005/8/layout/cycle6"/>
    <dgm:cxn modelId="{1B62E50C-A145-114A-AA91-179C9F16E7A2}" type="presParOf" srcId="{00F5C0E1-BC98-F142-9988-FBDD45C66E61}" destId="{2CA8C859-6BF4-7046-AB2D-0F53FA25667D}" srcOrd="6" destOrd="0" presId="urn:microsoft.com/office/officeart/2005/8/layout/cycle6"/>
    <dgm:cxn modelId="{DD4A73B9-61B6-1341-8BF8-8E2ADA21659A}" type="presParOf" srcId="{00F5C0E1-BC98-F142-9988-FBDD45C66E61}" destId="{A1467525-A389-5941-95DD-B5C2A0371F4D}" srcOrd="7" destOrd="0" presId="urn:microsoft.com/office/officeart/2005/8/layout/cycle6"/>
    <dgm:cxn modelId="{15F937BA-6816-5547-81F9-B9E58299F413}" type="presParOf" srcId="{00F5C0E1-BC98-F142-9988-FBDD45C66E61}" destId="{FD5002B0-4E5C-5245-887E-8831261C17FA}" srcOrd="8" destOrd="0" presId="urn:microsoft.com/office/officeart/2005/8/layout/cycle6"/>
    <dgm:cxn modelId="{A57BDF53-0240-1B41-B5D8-215E14375DC3}" type="presParOf" srcId="{00F5C0E1-BC98-F142-9988-FBDD45C66E61}" destId="{EA9ED7A9-B72F-5148-BF4B-20E365F2AB33}" srcOrd="9" destOrd="0" presId="urn:microsoft.com/office/officeart/2005/8/layout/cycle6"/>
    <dgm:cxn modelId="{26821662-F0D4-FA4D-8C7E-4456DB80959B}" type="presParOf" srcId="{00F5C0E1-BC98-F142-9988-FBDD45C66E61}" destId="{2E579F6A-48CB-904D-9505-69A628FD1D03}" srcOrd="10" destOrd="0" presId="urn:microsoft.com/office/officeart/2005/8/layout/cycle6"/>
    <dgm:cxn modelId="{CC6FD29F-FCAB-DA4D-9F0B-DCE18494AFAA}" type="presParOf" srcId="{00F5C0E1-BC98-F142-9988-FBDD45C66E61}" destId="{F90110DE-DF90-9B40-B99F-C7F4D9651446}" srcOrd="11" destOrd="0" presId="urn:microsoft.com/office/officeart/2005/8/layout/cycle6"/>
    <dgm:cxn modelId="{7DB8CCFC-DB02-8A46-A565-8223AB834F11}" type="presParOf" srcId="{00F5C0E1-BC98-F142-9988-FBDD45C66E61}" destId="{F5888DC0-A284-7A49-A49C-F2DCC4674563}" srcOrd="12" destOrd="0" presId="urn:microsoft.com/office/officeart/2005/8/layout/cycle6"/>
    <dgm:cxn modelId="{467C3A99-0C16-2545-98B9-76609905967E}" type="presParOf" srcId="{00F5C0E1-BC98-F142-9988-FBDD45C66E61}" destId="{C194F354-94CA-0A49-894A-7D1DC7613527}" srcOrd="13" destOrd="0" presId="urn:microsoft.com/office/officeart/2005/8/layout/cycle6"/>
    <dgm:cxn modelId="{F2C0970C-6EBE-EF45-AF02-CA9BEB380696}" type="presParOf" srcId="{00F5C0E1-BC98-F142-9988-FBDD45C66E61}" destId="{5B872F1E-AE1D-7D42-8A91-8619BF48DB37}" srcOrd="14" destOrd="0" presId="urn:microsoft.com/office/officeart/2005/8/layout/cycle6"/>
    <dgm:cxn modelId="{C2CD9ECE-C057-954E-99D8-BE131DA338DB}" type="presParOf" srcId="{00F5C0E1-BC98-F142-9988-FBDD45C66E61}" destId="{70C262B3-C400-E04F-A1FD-DF0323023124}" srcOrd="15" destOrd="0" presId="urn:microsoft.com/office/officeart/2005/8/layout/cycle6"/>
    <dgm:cxn modelId="{F06FF26A-5788-1F46-8600-4E5792937C32}" type="presParOf" srcId="{00F5C0E1-BC98-F142-9988-FBDD45C66E61}" destId="{FD9B4F75-20FC-D047-B0EC-B26F1B3A4B26}" srcOrd="16" destOrd="0" presId="urn:microsoft.com/office/officeart/2005/8/layout/cycle6"/>
    <dgm:cxn modelId="{A474C3C1-4BEE-D947-9CBE-0E8F2F20EEBB}" type="presParOf" srcId="{00F5C0E1-BC98-F142-9988-FBDD45C66E61}" destId="{13737376-8083-174D-8196-03818597D4FF}" srcOrd="17" destOrd="0" presId="urn:microsoft.com/office/officeart/2005/8/layout/cycle6"/>
    <dgm:cxn modelId="{0FE53C45-5347-264C-8180-E48191BC719F}" type="presParOf" srcId="{00F5C0E1-BC98-F142-9988-FBDD45C66E61}" destId="{A360E719-8CA9-1A4B-B4A5-5C2F17E4322E}" srcOrd="18" destOrd="0" presId="urn:microsoft.com/office/officeart/2005/8/layout/cycle6"/>
    <dgm:cxn modelId="{0F09459C-754B-C544-9FBF-F30179A7A837}" type="presParOf" srcId="{00F5C0E1-BC98-F142-9988-FBDD45C66E61}" destId="{F3E5972C-25AC-9240-9A06-10C30F6C71FC}" srcOrd="19" destOrd="0" presId="urn:microsoft.com/office/officeart/2005/8/layout/cycle6"/>
    <dgm:cxn modelId="{5CDB5A93-D97A-5F45-9DD5-D48095DB896B}" type="presParOf" srcId="{00F5C0E1-BC98-F142-9988-FBDD45C66E61}" destId="{0D31532B-4D20-1145-BCB1-3F95FC9F6F9B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9C97E-8E88-7B44-9F90-9E12D8F9E50A}" type="doc">
      <dgm:prSet loTypeId="urn:microsoft.com/office/officeart/2008/layout/HorizontalMultiLevelHierarchy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35F387-0D77-3348-9FAF-B240A079A260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400" b="0" dirty="0">
              <a:solidFill>
                <a:sysClr val="windowText" lastClr="000000"/>
              </a:solidFill>
            </a:rPr>
            <a:t>ЧТО СДЕЛАТЬ?</a:t>
          </a:r>
        </a:p>
      </dgm:t>
    </dgm:pt>
    <dgm:pt modelId="{71CF2B45-C563-FE4D-8E24-AD5CD59FFC03}" type="parTrans" cxnId="{1B514D04-6899-7849-9E8B-48CD9398E2D3}">
      <dgm:prSet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E0DE7629-0CDE-2B4D-BE68-4EB3326AF7BB}" type="sibTrans" cxnId="{1B514D04-6899-7849-9E8B-48CD9398E2D3}">
      <dgm:prSet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5DE4AAAC-C86B-DB42-859A-584D7980B36C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Изменить правила принятия и реализации решений ОСС</a:t>
          </a:r>
          <a:endParaRPr lang="ru-RU" sz="1050" b="0" dirty="0">
            <a:solidFill>
              <a:sysClr val="windowText" lastClr="000000"/>
            </a:solidFill>
          </a:endParaRPr>
        </a:p>
      </dgm:t>
    </dgm:pt>
    <dgm:pt modelId="{3503DBD4-DEF9-6F4E-BA88-350701113368}" type="parTrans" cxnId="{EB86A3C0-0719-7142-B537-44B79409483C}">
      <dgm:prSet custT="1"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87C4BD64-8591-544A-A267-689241C5B74D}" type="sibTrans" cxnId="{EB86A3C0-0719-7142-B537-44B79409483C}">
      <dgm:prSet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C3E90A34-F48F-2E42-ABCA-B73C6A73BD82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Четкий перечень работ, дифференцированный  </a:t>
          </a:r>
          <a:b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 зависимости от состояния МКД, возможностей  </a:t>
          </a:r>
          <a:b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 потребностей жителей</a:t>
          </a:r>
        </a:p>
      </dgm:t>
    </dgm:pt>
    <dgm:pt modelId="{193F4B29-53DB-C846-AEE5-4E014EE45219}" type="parTrans" cxnId="{C78BE105-B175-754A-8901-995B86B2138E}">
      <dgm:prSet custT="1"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77B557D5-4F56-BC40-BFD3-84A292FB7277}" type="sibTrans" cxnId="{C78BE105-B175-754A-8901-995B86B2138E}">
      <dgm:prSet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FD120502-D309-A54A-8498-03902B10791C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Ввести систему ценообразования (систему расценок) </a:t>
          </a:r>
        </a:p>
        <a:p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 сфере управления. Невозможность демпинга </a:t>
          </a:r>
        </a:p>
        <a:p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 оплаты невыполняемых/нетребуемых работ</a:t>
          </a:r>
        </a:p>
      </dgm:t>
    </dgm:pt>
    <dgm:pt modelId="{CC8EA117-A7CB-E942-9BBF-0F3726B12760}" type="parTrans" cxnId="{B8B9B84B-4366-7C4C-AD24-AB448B14B95E}">
      <dgm:prSet custT="1"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86A828C1-6E79-0143-8DB5-51D7E8B2D74D}" type="sibTrans" cxnId="{B8B9B84B-4366-7C4C-AD24-AB448B14B95E}">
      <dgm:prSet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06E277AF-D678-5348-8622-BBABCF083FD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Сделать деятельность УО более прозрачной и понятной для конечного потребителя, создать условия объективного и осознанного  </a:t>
          </a:r>
          <a:b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05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выбора УО собственниками (Стандартизация деятельности УО) </a:t>
          </a:r>
          <a:endParaRPr lang="ru-RU" sz="1050" b="0" dirty="0">
            <a:solidFill>
              <a:sysClr val="windowText" lastClr="000000"/>
            </a:solidFill>
          </a:endParaRPr>
        </a:p>
      </dgm:t>
    </dgm:pt>
    <dgm:pt modelId="{CBBC73FD-2419-BB46-AFBA-11F8165A9242}" type="parTrans" cxnId="{BC6DC525-7DCF-014A-9B69-C402A981AE05}">
      <dgm:prSet custT="1"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857FB497-7D1A-B54B-9550-AF889EACB1F7}" type="sibTrans" cxnId="{BC6DC525-7DCF-014A-9B69-C402A981AE05}">
      <dgm:prSet/>
      <dgm:spPr/>
      <dgm:t>
        <a:bodyPr/>
        <a:lstStyle/>
        <a:p>
          <a:endParaRPr lang="ru-RU" sz="1000" b="0">
            <a:solidFill>
              <a:sysClr val="windowText" lastClr="000000"/>
            </a:solidFill>
          </a:endParaRPr>
        </a:p>
      </dgm:t>
    </dgm:pt>
    <dgm:pt modelId="{0E89605E-8FC4-304A-A93C-EDC07E1EB3DE}" type="pres">
      <dgm:prSet presAssocID="{5889C97E-8E88-7B44-9F90-9E12D8F9E5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F8EF5F-0653-9F42-A682-368F50765898}" type="pres">
      <dgm:prSet presAssocID="{9235F387-0D77-3348-9FAF-B240A079A260}" presName="root1" presStyleCnt="0"/>
      <dgm:spPr/>
    </dgm:pt>
    <dgm:pt modelId="{253485BD-0FC4-DC45-BD1D-8F6E84F07D8D}" type="pres">
      <dgm:prSet presAssocID="{9235F387-0D77-3348-9FAF-B240A079A260}" presName="LevelOneTextNode" presStyleLbl="node0" presStyleIdx="0" presStyleCnt="1" custScaleX="239833" custScaleY="222450" custLinFactNeighborX="9076">
        <dgm:presLayoutVars>
          <dgm:chPref val="3"/>
        </dgm:presLayoutVars>
      </dgm:prSet>
      <dgm:spPr/>
    </dgm:pt>
    <dgm:pt modelId="{D704581A-F79B-2A4B-A6F6-1134B3EA4DB0}" type="pres">
      <dgm:prSet presAssocID="{9235F387-0D77-3348-9FAF-B240A079A260}" presName="level2hierChild" presStyleCnt="0"/>
      <dgm:spPr/>
    </dgm:pt>
    <dgm:pt modelId="{5ACDD4EC-64D0-3D49-B970-B7091776569F}" type="pres">
      <dgm:prSet presAssocID="{3503DBD4-DEF9-6F4E-BA88-350701113368}" presName="conn2-1" presStyleLbl="parChTrans1D2" presStyleIdx="0" presStyleCnt="4"/>
      <dgm:spPr/>
    </dgm:pt>
    <dgm:pt modelId="{C3F2EA77-BB37-F846-831A-49DA0604D449}" type="pres">
      <dgm:prSet presAssocID="{3503DBD4-DEF9-6F4E-BA88-350701113368}" presName="connTx" presStyleLbl="parChTrans1D2" presStyleIdx="0" presStyleCnt="4"/>
      <dgm:spPr/>
    </dgm:pt>
    <dgm:pt modelId="{36143FB6-569F-AD4E-A497-EE24F4103342}" type="pres">
      <dgm:prSet presAssocID="{5DE4AAAC-C86B-DB42-859A-584D7980B36C}" presName="root2" presStyleCnt="0"/>
      <dgm:spPr/>
    </dgm:pt>
    <dgm:pt modelId="{9C71F557-B6E4-DC4B-BD98-CC1C6270B712}" type="pres">
      <dgm:prSet presAssocID="{5DE4AAAC-C86B-DB42-859A-584D7980B36C}" presName="LevelTwoTextNode" presStyleLbl="node2" presStyleIdx="0" presStyleCnt="4" custScaleX="486802" custScaleY="296006" custLinFactY="-34494" custLinFactNeighborX="367" custLinFactNeighborY="-100000">
        <dgm:presLayoutVars>
          <dgm:chPref val="3"/>
        </dgm:presLayoutVars>
      </dgm:prSet>
      <dgm:spPr/>
    </dgm:pt>
    <dgm:pt modelId="{AE8198E4-A4FE-B442-BA6F-465D8534D86D}" type="pres">
      <dgm:prSet presAssocID="{5DE4AAAC-C86B-DB42-859A-584D7980B36C}" presName="level3hierChild" presStyleCnt="0"/>
      <dgm:spPr/>
    </dgm:pt>
    <dgm:pt modelId="{8E54DA07-4CF0-884A-97E9-A51E7A4B2D4F}" type="pres">
      <dgm:prSet presAssocID="{193F4B29-53DB-C846-AEE5-4E014EE45219}" presName="conn2-1" presStyleLbl="parChTrans1D2" presStyleIdx="1" presStyleCnt="4"/>
      <dgm:spPr/>
    </dgm:pt>
    <dgm:pt modelId="{32FE2262-A742-0F44-AF1B-67E4A572ED75}" type="pres">
      <dgm:prSet presAssocID="{193F4B29-53DB-C846-AEE5-4E014EE45219}" presName="connTx" presStyleLbl="parChTrans1D2" presStyleIdx="1" presStyleCnt="4"/>
      <dgm:spPr/>
    </dgm:pt>
    <dgm:pt modelId="{1E76E874-B73F-6A4C-95CC-2EB77BB655A1}" type="pres">
      <dgm:prSet presAssocID="{C3E90A34-F48F-2E42-ABCA-B73C6A73BD82}" presName="root2" presStyleCnt="0"/>
      <dgm:spPr/>
    </dgm:pt>
    <dgm:pt modelId="{F2CD9E04-E518-9442-9504-745EBA44EA62}" type="pres">
      <dgm:prSet presAssocID="{C3E90A34-F48F-2E42-ABCA-B73C6A73BD82}" presName="LevelTwoTextNode" presStyleLbl="node2" presStyleIdx="1" presStyleCnt="4" custScaleX="486613" custScaleY="391343" custLinFactY="217957" custLinFactNeighborX="650" custLinFactNeighborY="300000">
        <dgm:presLayoutVars>
          <dgm:chPref val="3"/>
        </dgm:presLayoutVars>
      </dgm:prSet>
      <dgm:spPr/>
    </dgm:pt>
    <dgm:pt modelId="{F6807678-46D7-BD41-82F3-E243F6A81C08}" type="pres">
      <dgm:prSet presAssocID="{C3E90A34-F48F-2E42-ABCA-B73C6A73BD82}" presName="level3hierChild" presStyleCnt="0"/>
      <dgm:spPr/>
    </dgm:pt>
    <dgm:pt modelId="{451BE7FF-7D22-A04D-8E41-E58C4F5FD1E0}" type="pres">
      <dgm:prSet presAssocID="{CC8EA117-A7CB-E942-9BBF-0F3726B12760}" presName="conn2-1" presStyleLbl="parChTrans1D2" presStyleIdx="2" presStyleCnt="4"/>
      <dgm:spPr/>
    </dgm:pt>
    <dgm:pt modelId="{663A8960-9C71-874D-9D61-76C8B9505ACB}" type="pres">
      <dgm:prSet presAssocID="{CC8EA117-A7CB-E942-9BBF-0F3726B12760}" presName="connTx" presStyleLbl="parChTrans1D2" presStyleIdx="2" presStyleCnt="4"/>
      <dgm:spPr/>
    </dgm:pt>
    <dgm:pt modelId="{D3480F1F-E831-3B4F-92FF-57A97598448E}" type="pres">
      <dgm:prSet presAssocID="{FD120502-D309-A54A-8498-03902B10791C}" presName="root2" presStyleCnt="0"/>
      <dgm:spPr/>
    </dgm:pt>
    <dgm:pt modelId="{574950E4-AEEF-A443-BA5B-AC5F5C2C7C90}" type="pres">
      <dgm:prSet presAssocID="{FD120502-D309-A54A-8498-03902B10791C}" presName="LevelTwoTextNode" presStyleLbl="node2" presStyleIdx="2" presStyleCnt="4" custScaleX="483038" custScaleY="375076" custLinFactY="300000" custLinFactNeighborX="576" custLinFactNeighborY="341401">
        <dgm:presLayoutVars>
          <dgm:chPref val="3"/>
        </dgm:presLayoutVars>
      </dgm:prSet>
      <dgm:spPr/>
    </dgm:pt>
    <dgm:pt modelId="{EAEB00F7-F683-2E4F-A1E4-3102D5730A74}" type="pres">
      <dgm:prSet presAssocID="{FD120502-D309-A54A-8498-03902B10791C}" presName="level3hierChild" presStyleCnt="0"/>
      <dgm:spPr/>
    </dgm:pt>
    <dgm:pt modelId="{7D53419F-14F8-8146-BFFD-EC2612DA47C8}" type="pres">
      <dgm:prSet presAssocID="{CBBC73FD-2419-BB46-AFBA-11F8165A9242}" presName="conn2-1" presStyleLbl="parChTrans1D2" presStyleIdx="3" presStyleCnt="4"/>
      <dgm:spPr/>
    </dgm:pt>
    <dgm:pt modelId="{77FB3606-C875-5A4F-B1AA-167A1448BF10}" type="pres">
      <dgm:prSet presAssocID="{CBBC73FD-2419-BB46-AFBA-11F8165A9242}" presName="connTx" presStyleLbl="parChTrans1D2" presStyleIdx="3" presStyleCnt="4"/>
      <dgm:spPr/>
    </dgm:pt>
    <dgm:pt modelId="{96833F51-6163-A64A-B9AD-5C252D41B03E}" type="pres">
      <dgm:prSet presAssocID="{06E277AF-D678-5348-8622-BBABCF083FDA}" presName="root2" presStyleCnt="0"/>
      <dgm:spPr/>
    </dgm:pt>
    <dgm:pt modelId="{777BA418-F9C2-F24A-B50B-7E9AFEAE8A78}" type="pres">
      <dgm:prSet presAssocID="{06E277AF-D678-5348-8622-BBABCF083FDA}" presName="LevelTwoTextNode" presStyleLbl="node2" presStyleIdx="3" presStyleCnt="4" custScaleX="484880" custScaleY="452572" custLinFactY="-400000" custLinFactNeighborX="410" custLinFactNeighborY="-441030">
        <dgm:presLayoutVars>
          <dgm:chPref val="3"/>
        </dgm:presLayoutVars>
      </dgm:prSet>
      <dgm:spPr/>
    </dgm:pt>
    <dgm:pt modelId="{5E5DDEB3-4E67-D544-81C2-A344A74D37CC}" type="pres">
      <dgm:prSet presAssocID="{06E277AF-D678-5348-8622-BBABCF083FDA}" presName="level3hierChild" presStyleCnt="0"/>
      <dgm:spPr/>
    </dgm:pt>
  </dgm:ptLst>
  <dgm:cxnLst>
    <dgm:cxn modelId="{1B514D04-6899-7849-9E8B-48CD9398E2D3}" srcId="{5889C97E-8E88-7B44-9F90-9E12D8F9E50A}" destId="{9235F387-0D77-3348-9FAF-B240A079A260}" srcOrd="0" destOrd="0" parTransId="{71CF2B45-C563-FE4D-8E24-AD5CD59FFC03}" sibTransId="{E0DE7629-0CDE-2B4D-BE68-4EB3326AF7BB}"/>
    <dgm:cxn modelId="{C78BE105-B175-754A-8901-995B86B2138E}" srcId="{9235F387-0D77-3348-9FAF-B240A079A260}" destId="{C3E90A34-F48F-2E42-ABCA-B73C6A73BD82}" srcOrd="1" destOrd="0" parTransId="{193F4B29-53DB-C846-AEE5-4E014EE45219}" sibTransId="{77B557D5-4F56-BC40-BFD3-84A292FB7277}"/>
    <dgm:cxn modelId="{DFDE1A25-1B0E-EE49-BBD6-243E5412C408}" type="presOf" srcId="{CC8EA117-A7CB-E942-9BBF-0F3726B12760}" destId="{451BE7FF-7D22-A04D-8E41-E58C4F5FD1E0}" srcOrd="0" destOrd="0" presId="urn:microsoft.com/office/officeart/2008/layout/HorizontalMultiLevelHierarchy"/>
    <dgm:cxn modelId="{BC6DC525-7DCF-014A-9B69-C402A981AE05}" srcId="{9235F387-0D77-3348-9FAF-B240A079A260}" destId="{06E277AF-D678-5348-8622-BBABCF083FDA}" srcOrd="3" destOrd="0" parTransId="{CBBC73FD-2419-BB46-AFBA-11F8165A9242}" sibTransId="{857FB497-7D1A-B54B-9550-AF889EACB1F7}"/>
    <dgm:cxn modelId="{893A2136-F452-B34A-915B-5B52DBFE6E7F}" type="presOf" srcId="{CC8EA117-A7CB-E942-9BBF-0F3726B12760}" destId="{663A8960-9C71-874D-9D61-76C8B9505ACB}" srcOrd="1" destOrd="0" presId="urn:microsoft.com/office/officeart/2008/layout/HorizontalMultiLevelHierarchy"/>
    <dgm:cxn modelId="{76DBDE3D-1E9D-D748-9A2D-C0256295C43D}" type="presOf" srcId="{5889C97E-8E88-7B44-9F90-9E12D8F9E50A}" destId="{0E89605E-8FC4-304A-A93C-EDC07E1EB3DE}" srcOrd="0" destOrd="0" presId="urn:microsoft.com/office/officeart/2008/layout/HorizontalMultiLevelHierarchy"/>
    <dgm:cxn modelId="{77CC4041-8AFB-C14C-BB2C-ABA2747A76DE}" type="presOf" srcId="{193F4B29-53DB-C846-AEE5-4E014EE45219}" destId="{8E54DA07-4CF0-884A-97E9-A51E7A4B2D4F}" srcOrd="0" destOrd="0" presId="urn:microsoft.com/office/officeart/2008/layout/HorizontalMultiLevelHierarchy"/>
    <dgm:cxn modelId="{2B6A9347-5D2D-4249-9949-2FF880A98CB4}" type="presOf" srcId="{193F4B29-53DB-C846-AEE5-4E014EE45219}" destId="{32FE2262-A742-0F44-AF1B-67E4A572ED75}" srcOrd="1" destOrd="0" presId="urn:microsoft.com/office/officeart/2008/layout/HorizontalMultiLevelHierarchy"/>
    <dgm:cxn modelId="{B8B9B84B-4366-7C4C-AD24-AB448B14B95E}" srcId="{9235F387-0D77-3348-9FAF-B240A079A260}" destId="{FD120502-D309-A54A-8498-03902B10791C}" srcOrd="2" destOrd="0" parTransId="{CC8EA117-A7CB-E942-9BBF-0F3726B12760}" sibTransId="{86A828C1-6E79-0143-8DB5-51D7E8B2D74D}"/>
    <dgm:cxn modelId="{7A3E1557-D5BC-6C49-BFC2-0EDC6D2940E3}" type="presOf" srcId="{C3E90A34-F48F-2E42-ABCA-B73C6A73BD82}" destId="{F2CD9E04-E518-9442-9504-745EBA44EA62}" srcOrd="0" destOrd="0" presId="urn:microsoft.com/office/officeart/2008/layout/HorizontalMultiLevelHierarchy"/>
    <dgm:cxn modelId="{30E5AB59-A186-7640-B8A7-0DCA202EDF83}" type="presOf" srcId="{CBBC73FD-2419-BB46-AFBA-11F8165A9242}" destId="{7D53419F-14F8-8146-BFFD-EC2612DA47C8}" srcOrd="0" destOrd="0" presId="urn:microsoft.com/office/officeart/2008/layout/HorizontalMultiLevelHierarchy"/>
    <dgm:cxn modelId="{16AE656A-ADF7-244B-B694-55692D399094}" type="presOf" srcId="{06E277AF-D678-5348-8622-BBABCF083FDA}" destId="{777BA418-F9C2-F24A-B50B-7E9AFEAE8A78}" srcOrd="0" destOrd="0" presId="urn:microsoft.com/office/officeart/2008/layout/HorizontalMultiLevelHierarchy"/>
    <dgm:cxn modelId="{E53BEE7A-E21B-DB41-8A62-50D1DE772C8F}" type="presOf" srcId="{3503DBD4-DEF9-6F4E-BA88-350701113368}" destId="{5ACDD4EC-64D0-3D49-B970-B7091776569F}" srcOrd="0" destOrd="0" presId="urn:microsoft.com/office/officeart/2008/layout/HorizontalMultiLevelHierarchy"/>
    <dgm:cxn modelId="{312D8982-E47F-CA4E-9A1E-CE67B5F9C20C}" type="presOf" srcId="{3503DBD4-DEF9-6F4E-BA88-350701113368}" destId="{C3F2EA77-BB37-F846-831A-49DA0604D449}" srcOrd="1" destOrd="0" presId="urn:microsoft.com/office/officeart/2008/layout/HorizontalMultiLevelHierarchy"/>
    <dgm:cxn modelId="{113055B0-1C6B-9F42-869A-DD755882C260}" type="presOf" srcId="{FD120502-D309-A54A-8498-03902B10791C}" destId="{574950E4-AEEF-A443-BA5B-AC5F5C2C7C90}" srcOrd="0" destOrd="0" presId="urn:microsoft.com/office/officeart/2008/layout/HorizontalMultiLevelHierarchy"/>
    <dgm:cxn modelId="{EB86A3C0-0719-7142-B537-44B79409483C}" srcId="{9235F387-0D77-3348-9FAF-B240A079A260}" destId="{5DE4AAAC-C86B-DB42-859A-584D7980B36C}" srcOrd="0" destOrd="0" parTransId="{3503DBD4-DEF9-6F4E-BA88-350701113368}" sibTransId="{87C4BD64-8591-544A-A267-689241C5B74D}"/>
    <dgm:cxn modelId="{A0C566C4-6BF1-A946-B433-40BBB16A1736}" type="presOf" srcId="{CBBC73FD-2419-BB46-AFBA-11F8165A9242}" destId="{77FB3606-C875-5A4F-B1AA-167A1448BF10}" srcOrd="1" destOrd="0" presId="urn:microsoft.com/office/officeart/2008/layout/HorizontalMultiLevelHierarchy"/>
    <dgm:cxn modelId="{2C8AECCF-BB0C-7945-BF1F-7FA84CB2D38B}" type="presOf" srcId="{9235F387-0D77-3348-9FAF-B240A079A260}" destId="{253485BD-0FC4-DC45-BD1D-8F6E84F07D8D}" srcOrd="0" destOrd="0" presId="urn:microsoft.com/office/officeart/2008/layout/HorizontalMultiLevelHierarchy"/>
    <dgm:cxn modelId="{B98F8DDB-2081-E246-9CE1-C33947C9E6CF}" type="presOf" srcId="{5DE4AAAC-C86B-DB42-859A-584D7980B36C}" destId="{9C71F557-B6E4-DC4B-BD98-CC1C6270B712}" srcOrd="0" destOrd="0" presId="urn:microsoft.com/office/officeart/2008/layout/HorizontalMultiLevelHierarchy"/>
    <dgm:cxn modelId="{A4CB9BAD-C4D1-F04A-8EBD-2641BBB48345}" type="presParOf" srcId="{0E89605E-8FC4-304A-A93C-EDC07E1EB3DE}" destId="{FAF8EF5F-0653-9F42-A682-368F50765898}" srcOrd="0" destOrd="0" presId="urn:microsoft.com/office/officeart/2008/layout/HorizontalMultiLevelHierarchy"/>
    <dgm:cxn modelId="{80B1B1E8-A89A-3645-8DCD-90CAE3AFF887}" type="presParOf" srcId="{FAF8EF5F-0653-9F42-A682-368F50765898}" destId="{253485BD-0FC4-DC45-BD1D-8F6E84F07D8D}" srcOrd="0" destOrd="0" presId="urn:microsoft.com/office/officeart/2008/layout/HorizontalMultiLevelHierarchy"/>
    <dgm:cxn modelId="{8888D08C-166C-B740-9371-D76311E77CC2}" type="presParOf" srcId="{FAF8EF5F-0653-9F42-A682-368F50765898}" destId="{D704581A-F79B-2A4B-A6F6-1134B3EA4DB0}" srcOrd="1" destOrd="0" presId="urn:microsoft.com/office/officeart/2008/layout/HorizontalMultiLevelHierarchy"/>
    <dgm:cxn modelId="{D1BABBCA-00BC-354E-B735-643E61B14853}" type="presParOf" srcId="{D704581A-F79B-2A4B-A6F6-1134B3EA4DB0}" destId="{5ACDD4EC-64D0-3D49-B970-B7091776569F}" srcOrd="0" destOrd="0" presId="urn:microsoft.com/office/officeart/2008/layout/HorizontalMultiLevelHierarchy"/>
    <dgm:cxn modelId="{28D01683-6268-6C41-928A-1A05007FE74C}" type="presParOf" srcId="{5ACDD4EC-64D0-3D49-B970-B7091776569F}" destId="{C3F2EA77-BB37-F846-831A-49DA0604D449}" srcOrd="0" destOrd="0" presId="urn:microsoft.com/office/officeart/2008/layout/HorizontalMultiLevelHierarchy"/>
    <dgm:cxn modelId="{806E42BE-9C5A-C844-91A5-6AC412853A6C}" type="presParOf" srcId="{D704581A-F79B-2A4B-A6F6-1134B3EA4DB0}" destId="{36143FB6-569F-AD4E-A497-EE24F4103342}" srcOrd="1" destOrd="0" presId="urn:microsoft.com/office/officeart/2008/layout/HorizontalMultiLevelHierarchy"/>
    <dgm:cxn modelId="{06A4F70D-5757-DE44-AF3E-16CF14EC89E9}" type="presParOf" srcId="{36143FB6-569F-AD4E-A497-EE24F4103342}" destId="{9C71F557-B6E4-DC4B-BD98-CC1C6270B712}" srcOrd="0" destOrd="0" presId="urn:microsoft.com/office/officeart/2008/layout/HorizontalMultiLevelHierarchy"/>
    <dgm:cxn modelId="{14256CF7-A5C4-9E4E-A9DF-0D3F481A5E00}" type="presParOf" srcId="{36143FB6-569F-AD4E-A497-EE24F4103342}" destId="{AE8198E4-A4FE-B442-BA6F-465D8534D86D}" srcOrd="1" destOrd="0" presId="urn:microsoft.com/office/officeart/2008/layout/HorizontalMultiLevelHierarchy"/>
    <dgm:cxn modelId="{9627FAD4-0D87-DE47-BEEE-ABFC8CE5FF18}" type="presParOf" srcId="{D704581A-F79B-2A4B-A6F6-1134B3EA4DB0}" destId="{8E54DA07-4CF0-884A-97E9-A51E7A4B2D4F}" srcOrd="2" destOrd="0" presId="urn:microsoft.com/office/officeart/2008/layout/HorizontalMultiLevelHierarchy"/>
    <dgm:cxn modelId="{D036CD9C-8AAA-5B4B-9E99-AD7F1C240008}" type="presParOf" srcId="{8E54DA07-4CF0-884A-97E9-A51E7A4B2D4F}" destId="{32FE2262-A742-0F44-AF1B-67E4A572ED75}" srcOrd="0" destOrd="0" presId="urn:microsoft.com/office/officeart/2008/layout/HorizontalMultiLevelHierarchy"/>
    <dgm:cxn modelId="{3368A256-BD0D-B54D-90A8-38B21212C8BE}" type="presParOf" srcId="{D704581A-F79B-2A4B-A6F6-1134B3EA4DB0}" destId="{1E76E874-B73F-6A4C-95CC-2EB77BB655A1}" srcOrd="3" destOrd="0" presId="urn:microsoft.com/office/officeart/2008/layout/HorizontalMultiLevelHierarchy"/>
    <dgm:cxn modelId="{E91529F8-49D7-5443-AA77-B5E23A7D0567}" type="presParOf" srcId="{1E76E874-B73F-6A4C-95CC-2EB77BB655A1}" destId="{F2CD9E04-E518-9442-9504-745EBA44EA62}" srcOrd="0" destOrd="0" presId="urn:microsoft.com/office/officeart/2008/layout/HorizontalMultiLevelHierarchy"/>
    <dgm:cxn modelId="{92FF155F-9252-2E4B-A7CD-98DBB4A3F8E1}" type="presParOf" srcId="{1E76E874-B73F-6A4C-95CC-2EB77BB655A1}" destId="{F6807678-46D7-BD41-82F3-E243F6A81C08}" srcOrd="1" destOrd="0" presId="urn:microsoft.com/office/officeart/2008/layout/HorizontalMultiLevelHierarchy"/>
    <dgm:cxn modelId="{FA1BE5E7-0020-4B4F-AD1A-F05A97DF3DA3}" type="presParOf" srcId="{D704581A-F79B-2A4B-A6F6-1134B3EA4DB0}" destId="{451BE7FF-7D22-A04D-8E41-E58C4F5FD1E0}" srcOrd="4" destOrd="0" presId="urn:microsoft.com/office/officeart/2008/layout/HorizontalMultiLevelHierarchy"/>
    <dgm:cxn modelId="{E3FDE587-15D8-9D48-83EB-41693A54E8DC}" type="presParOf" srcId="{451BE7FF-7D22-A04D-8E41-E58C4F5FD1E0}" destId="{663A8960-9C71-874D-9D61-76C8B9505ACB}" srcOrd="0" destOrd="0" presId="urn:microsoft.com/office/officeart/2008/layout/HorizontalMultiLevelHierarchy"/>
    <dgm:cxn modelId="{3020D359-DE6F-7240-B7F5-EF71A492548D}" type="presParOf" srcId="{D704581A-F79B-2A4B-A6F6-1134B3EA4DB0}" destId="{D3480F1F-E831-3B4F-92FF-57A97598448E}" srcOrd="5" destOrd="0" presId="urn:microsoft.com/office/officeart/2008/layout/HorizontalMultiLevelHierarchy"/>
    <dgm:cxn modelId="{06D70C1E-F593-1647-BDA7-54A200B01ED5}" type="presParOf" srcId="{D3480F1F-E831-3B4F-92FF-57A97598448E}" destId="{574950E4-AEEF-A443-BA5B-AC5F5C2C7C90}" srcOrd="0" destOrd="0" presId="urn:microsoft.com/office/officeart/2008/layout/HorizontalMultiLevelHierarchy"/>
    <dgm:cxn modelId="{284C4F8C-1BC8-0E45-B262-C79FB693D731}" type="presParOf" srcId="{D3480F1F-E831-3B4F-92FF-57A97598448E}" destId="{EAEB00F7-F683-2E4F-A1E4-3102D5730A74}" srcOrd="1" destOrd="0" presId="urn:microsoft.com/office/officeart/2008/layout/HorizontalMultiLevelHierarchy"/>
    <dgm:cxn modelId="{EBBF75BF-0A07-524E-A062-E541697E8828}" type="presParOf" srcId="{D704581A-F79B-2A4B-A6F6-1134B3EA4DB0}" destId="{7D53419F-14F8-8146-BFFD-EC2612DA47C8}" srcOrd="6" destOrd="0" presId="urn:microsoft.com/office/officeart/2008/layout/HorizontalMultiLevelHierarchy"/>
    <dgm:cxn modelId="{B5672C6A-D528-0F42-919E-A85B07EFE585}" type="presParOf" srcId="{7D53419F-14F8-8146-BFFD-EC2612DA47C8}" destId="{77FB3606-C875-5A4F-B1AA-167A1448BF10}" srcOrd="0" destOrd="0" presId="urn:microsoft.com/office/officeart/2008/layout/HorizontalMultiLevelHierarchy"/>
    <dgm:cxn modelId="{3603950D-B4A1-5D4E-B336-6216F5FB1680}" type="presParOf" srcId="{D704581A-F79B-2A4B-A6F6-1134B3EA4DB0}" destId="{96833F51-6163-A64A-B9AD-5C252D41B03E}" srcOrd="7" destOrd="0" presId="urn:microsoft.com/office/officeart/2008/layout/HorizontalMultiLevelHierarchy"/>
    <dgm:cxn modelId="{9B8228BB-5186-A84F-A91D-477EFA41FBCD}" type="presParOf" srcId="{96833F51-6163-A64A-B9AD-5C252D41B03E}" destId="{777BA418-F9C2-F24A-B50B-7E9AFEAE8A78}" srcOrd="0" destOrd="0" presId="urn:microsoft.com/office/officeart/2008/layout/HorizontalMultiLevelHierarchy"/>
    <dgm:cxn modelId="{848679A6-7EBB-3A4A-BDC1-B2159D76FDBC}" type="presParOf" srcId="{96833F51-6163-A64A-B9AD-5C252D41B03E}" destId="{5E5DDEB3-4E67-D544-81C2-A344A74D37CC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9C97E-8E88-7B44-9F90-9E12D8F9E50A}" type="doc">
      <dgm:prSet loTypeId="urn:microsoft.com/office/officeart/2008/layout/HorizontalMultiLevelHierarchy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35F387-0D77-3348-9FAF-B240A079A260}">
      <dgm:prSet phldrT="[Текст]" custT="1"/>
      <dgm:spPr>
        <a:solidFill>
          <a:srgbClr val="842424"/>
        </a:solidFill>
      </dgm:spPr>
      <dgm:t>
        <a:bodyPr/>
        <a:lstStyle/>
        <a:p>
          <a:r>
            <a: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КАК СДЕЛАТЬ?</a:t>
          </a:r>
        </a:p>
      </dgm:t>
    </dgm:pt>
    <dgm:pt modelId="{71CF2B45-C563-FE4D-8E24-AD5CD59FFC03}" type="parTrans" cxnId="{1B514D04-6899-7849-9E8B-48CD9398E2D3}">
      <dgm:prSet/>
      <dgm:spPr/>
      <dgm:t>
        <a:bodyPr/>
        <a:lstStyle/>
        <a:p>
          <a:endParaRPr lang="ru-RU">
            <a:effectLst/>
          </a:endParaRPr>
        </a:p>
      </dgm:t>
    </dgm:pt>
    <dgm:pt modelId="{E0DE7629-0CDE-2B4D-BE68-4EB3326AF7BB}" type="sibTrans" cxnId="{1B514D04-6899-7849-9E8B-48CD9398E2D3}">
      <dgm:prSet/>
      <dgm:spPr/>
      <dgm:t>
        <a:bodyPr/>
        <a:lstStyle/>
        <a:p>
          <a:endParaRPr lang="ru-RU">
            <a:effectLst/>
          </a:endParaRPr>
        </a:p>
      </dgm:t>
    </dgm:pt>
    <dgm:pt modelId="{C3E90A34-F48F-2E42-ABCA-B73C6A73BD82}">
      <dgm:prSet phldrT="[Текст]" custT="1"/>
      <dgm:spPr>
        <a:solidFill>
          <a:schemeClr val="accent2">
            <a:alpha val="8902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На федеральном уровне заложить базовые принципы + система ГОСТов + региональная специфика</a:t>
          </a:r>
        </a:p>
      </dgm:t>
    </dgm:pt>
    <dgm:pt modelId="{193F4B29-53DB-C846-AEE5-4E014EE45219}" type="parTrans" cxnId="{C78BE105-B175-754A-8901-995B86B2138E}">
      <dgm:prSet/>
      <dgm:spPr/>
      <dgm:t>
        <a:bodyPr/>
        <a:lstStyle/>
        <a:p>
          <a:endParaRPr lang="ru-RU">
            <a:effectLst/>
          </a:endParaRPr>
        </a:p>
      </dgm:t>
    </dgm:pt>
    <dgm:pt modelId="{77B557D5-4F56-BC40-BFD3-84A292FB7277}" type="sibTrans" cxnId="{C78BE105-B175-754A-8901-995B86B2138E}">
      <dgm:prSet/>
      <dgm:spPr/>
      <dgm:t>
        <a:bodyPr/>
        <a:lstStyle/>
        <a:p>
          <a:endParaRPr lang="ru-RU">
            <a:effectLst/>
          </a:endParaRPr>
        </a:p>
      </dgm:t>
    </dgm:pt>
    <dgm:pt modelId="{FD120502-D309-A54A-8498-03902B10791C}">
      <dgm:prSet phldrT="[Текст]" custT="1"/>
      <dgm:spPr>
        <a:solidFill>
          <a:schemeClr val="accent2">
            <a:alpha val="8902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На федеральном уровне правила формирования единичных расценок  + региональная специфика + рекомендованные цены (устанавливает ОИВ субъекта  </a:t>
          </a:r>
          <a:br>
            <a:rPr lang="ru-RU" sz="11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1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или региональное СРО). УО обязано декларировать цены</a:t>
          </a:r>
        </a:p>
      </dgm:t>
    </dgm:pt>
    <dgm:pt modelId="{CC8EA117-A7CB-E942-9BBF-0F3726B12760}" type="parTrans" cxnId="{B8B9B84B-4366-7C4C-AD24-AB448B14B95E}">
      <dgm:prSet/>
      <dgm:spPr/>
      <dgm:t>
        <a:bodyPr/>
        <a:lstStyle/>
        <a:p>
          <a:endParaRPr lang="ru-RU">
            <a:effectLst/>
          </a:endParaRPr>
        </a:p>
      </dgm:t>
    </dgm:pt>
    <dgm:pt modelId="{86A828C1-6E79-0143-8DB5-51D7E8B2D74D}" type="sibTrans" cxnId="{B8B9B84B-4366-7C4C-AD24-AB448B14B95E}">
      <dgm:prSet/>
      <dgm:spPr/>
      <dgm:t>
        <a:bodyPr/>
        <a:lstStyle/>
        <a:p>
          <a:endParaRPr lang="ru-RU">
            <a:effectLst/>
          </a:endParaRPr>
        </a:p>
      </dgm:t>
    </dgm:pt>
    <dgm:pt modelId="{06E277AF-D678-5348-8622-BBABCF083FDA}">
      <dgm:prSet custT="1"/>
      <dgm:spPr>
        <a:solidFill>
          <a:schemeClr val="accent2">
            <a:alpha val="8902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Система стандартов, установленная Минстроем России или СРО : отчетность и порядок ее формирования и размещения; порядок и критерии рейтингования</a:t>
          </a:r>
        </a:p>
      </dgm:t>
    </dgm:pt>
    <dgm:pt modelId="{CBBC73FD-2419-BB46-AFBA-11F8165A9242}" type="parTrans" cxnId="{BC6DC525-7DCF-014A-9B69-C402A981AE05}">
      <dgm:prSet/>
      <dgm:spPr/>
      <dgm:t>
        <a:bodyPr/>
        <a:lstStyle/>
        <a:p>
          <a:endParaRPr lang="ru-RU">
            <a:effectLst/>
          </a:endParaRPr>
        </a:p>
      </dgm:t>
    </dgm:pt>
    <dgm:pt modelId="{857FB497-7D1A-B54B-9550-AF889EACB1F7}" type="sibTrans" cxnId="{BC6DC525-7DCF-014A-9B69-C402A981AE05}">
      <dgm:prSet/>
      <dgm:spPr/>
      <dgm:t>
        <a:bodyPr/>
        <a:lstStyle/>
        <a:p>
          <a:endParaRPr lang="ru-RU">
            <a:effectLst/>
          </a:endParaRPr>
        </a:p>
      </dgm:t>
    </dgm:pt>
    <dgm:pt modelId="{5DE4AAAC-C86B-DB42-859A-584D7980B36C}">
      <dgm:prSet phldrT="[Текст]" custT="1"/>
      <dgm:spPr>
        <a:solidFill>
          <a:schemeClr val="accent2">
            <a:alpha val="8902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Определить (минимизировать) перечень вопросов исключительного ведения ОСС. По остальным установить процедуры передачи полномочий для голосования и порядок контроля. Регистрация (электронная) ОСС + официальное опубликование их решений + усиление контроля и ужесточение ответственности за фальсификацию </a:t>
          </a:r>
        </a:p>
      </dgm:t>
    </dgm:pt>
    <dgm:pt modelId="{87C4BD64-8591-544A-A267-689241C5B74D}" type="sibTrans" cxnId="{EB86A3C0-0719-7142-B537-44B79409483C}">
      <dgm:prSet/>
      <dgm:spPr/>
      <dgm:t>
        <a:bodyPr/>
        <a:lstStyle/>
        <a:p>
          <a:endParaRPr lang="ru-RU">
            <a:effectLst/>
          </a:endParaRPr>
        </a:p>
      </dgm:t>
    </dgm:pt>
    <dgm:pt modelId="{3503DBD4-DEF9-6F4E-BA88-350701113368}" type="parTrans" cxnId="{EB86A3C0-0719-7142-B537-44B79409483C}">
      <dgm:prSet/>
      <dgm:spPr/>
      <dgm:t>
        <a:bodyPr/>
        <a:lstStyle/>
        <a:p>
          <a:endParaRPr lang="ru-RU">
            <a:effectLst/>
          </a:endParaRPr>
        </a:p>
      </dgm:t>
    </dgm:pt>
    <dgm:pt modelId="{0E89605E-8FC4-304A-A93C-EDC07E1EB3DE}" type="pres">
      <dgm:prSet presAssocID="{5889C97E-8E88-7B44-9F90-9E12D8F9E50A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FAF8EF5F-0653-9F42-A682-368F50765898}" type="pres">
      <dgm:prSet presAssocID="{9235F387-0D77-3348-9FAF-B240A079A260}" presName="root1" presStyleCnt="0"/>
      <dgm:spPr/>
    </dgm:pt>
    <dgm:pt modelId="{253485BD-0FC4-DC45-BD1D-8F6E84F07D8D}" type="pres">
      <dgm:prSet presAssocID="{9235F387-0D77-3348-9FAF-B240A079A260}" presName="LevelOneTextNode" presStyleLbl="node0" presStyleIdx="0" presStyleCnt="1" custScaleX="218250" custScaleY="215938" custLinFactNeighborX="-17796">
        <dgm:presLayoutVars>
          <dgm:chPref val="3"/>
        </dgm:presLayoutVars>
      </dgm:prSet>
      <dgm:spPr/>
    </dgm:pt>
    <dgm:pt modelId="{D704581A-F79B-2A4B-A6F6-1134B3EA4DB0}" type="pres">
      <dgm:prSet presAssocID="{9235F387-0D77-3348-9FAF-B240A079A260}" presName="level2hierChild" presStyleCnt="0"/>
      <dgm:spPr/>
    </dgm:pt>
    <dgm:pt modelId="{5ACDD4EC-64D0-3D49-B970-B7091776569F}" type="pres">
      <dgm:prSet presAssocID="{3503DBD4-DEF9-6F4E-BA88-350701113368}" presName="conn2-1" presStyleLbl="parChTrans1D2" presStyleIdx="0" presStyleCnt="4"/>
      <dgm:spPr/>
    </dgm:pt>
    <dgm:pt modelId="{C3F2EA77-BB37-F846-831A-49DA0604D449}" type="pres">
      <dgm:prSet presAssocID="{3503DBD4-DEF9-6F4E-BA88-350701113368}" presName="connTx" presStyleLbl="parChTrans1D2" presStyleIdx="0" presStyleCnt="4"/>
      <dgm:spPr/>
    </dgm:pt>
    <dgm:pt modelId="{36143FB6-569F-AD4E-A497-EE24F4103342}" type="pres">
      <dgm:prSet presAssocID="{5DE4AAAC-C86B-DB42-859A-584D7980B36C}" presName="root2" presStyleCnt="0"/>
      <dgm:spPr/>
    </dgm:pt>
    <dgm:pt modelId="{9C71F557-B6E4-DC4B-BD98-CC1C6270B712}" type="pres">
      <dgm:prSet presAssocID="{5DE4AAAC-C86B-DB42-859A-584D7980B36C}" presName="LevelTwoTextNode" presStyleLbl="node2" presStyleIdx="0" presStyleCnt="4" custScaleX="452342" custScaleY="472906" custLinFactY="-13112" custLinFactNeighborX="-719" custLinFactNeighborY="-100000">
        <dgm:presLayoutVars>
          <dgm:chPref val="3"/>
        </dgm:presLayoutVars>
      </dgm:prSet>
      <dgm:spPr/>
    </dgm:pt>
    <dgm:pt modelId="{AE8198E4-A4FE-B442-BA6F-465D8534D86D}" type="pres">
      <dgm:prSet presAssocID="{5DE4AAAC-C86B-DB42-859A-584D7980B36C}" presName="level3hierChild" presStyleCnt="0"/>
      <dgm:spPr/>
    </dgm:pt>
    <dgm:pt modelId="{8E54DA07-4CF0-884A-97E9-A51E7A4B2D4F}" type="pres">
      <dgm:prSet presAssocID="{193F4B29-53DB-C846-AEE5-4E014EE45219}" presName="conn2-1" presStyleLbl="parChTrans1D2" presStyleIdx="1" presStyleCnt="4"/>
      <dgm:spPr/>
    </dgm:pt>
    <dgm:pt modelId="{32FE2262-A742-0F44-AF1B-67E4A572ED75}" type="pres">
      <dgm:prSet presAssocID="{193F4B29-53DB-C846-AEE5-4E014EE45219}" presName="connTx" presStyleLbl="parChTrans1D2" presStyleIdx="1" presStyleCnt="4"/>
      <dgm:spPr/>
    </dgm:pt>
    <dgm:pt modelId="{1E76E874-B73F-6A4C-95CC-2EB77BB655A1}" type="pres">
      <dgm:prSet presAssocID="{C3E90A34-F48F-2E42-ABCA-B73C6A73BD82}" presName="root2" presStyleCnt="0"/>
      <dgm:spPr/>
    </dgm:pt>
    <dgm:pt modelId="{F2CD9E04-E518-9442-9504-745EBA44EA62}" type="pres">
      <dgm:prSet presAssocID="{C3E90A34-F48F-2E42-ABCA-B73C6A73BD82}" presName="LevelTwoTextNode" presStyleLbl="node2" presStyleIdx="1" presStyleCnt="4" custScaleX="450174" custScaleY="313973" custLinFactY="146356" custLinFactNeighborX="-2887" custLinFactNeighborY="200000">
        <dgm:presLayoutVars>
          <dgm:chPref val="3"/>
        </dgm:presLayoutVars>
      </dgm:prSet>
      <dgm:spPr/>
    </dgm:pt>
    <dgm:pt modelId="{F6807678-46D7-BD41-82F3-E243F6A81C08}" type="pres">
      <dgm:prSet presAssocID="{C3E90A34-F48F-2E42-ABCA-B73C6A73BD82}" presName="level3hierChild" presStyleCnt="0"/>
      <dgm:spPr/>
    </dgm:pt>
    <dgm:pt modelId="{451BE7FF-7D22-A04D-8E41-E58C4F5FD1E0}" type="pres">
      <dgm:prSet presAssocID="{CC8EA117-A7CB-E942-9BBF-0F3726B12760}" presName="conn2-1" presStyleLbl="parChTrans1D2" presStyleIdx="2" presStyleCnt="4"/>
      <dgm:spPr/>
    </dgm:pt>
    <dgm:pt modelId="{663A8960-9C71-874D-9D61-76C8B9505ACB}" type="pres">
      <dgm:prSet presAssocID="{CC8EA117-A7CB-E942-9BBF-0F3726B12760}" presName="connTx" presStyleLbl="parChTrans1D2" presStyleIdx="2" presStyleCnt="4"/>
      <dgm:spPr/>
    </dgm:pt>
    <dgm:pt modelId="{D3480F1F-E831-3B4F-92FF-57A97598448E}" type="pres">
      <dgm:prSet presAssocID="{FD120502-D309-A54A-8498-03902B10791C}" presName="root2" presStyleCnt="0"/>
      <dgm:spPr/>
    </dgm:pt>
    <dgm:pt modelId="{574950E4-AEEF-A443-BA5B-AC5F5C2C7C90}" type="pres">
      <dgm:prSet presAssocID="{FD120502-D309-A54A-8498-03902B10791C}" presName="LevelTwoTextNode" presStyleLbl="node2" presStyleIdx="2" presStyleCnt="4" custScaleX="450174" custScaleY="433911" custLinFactY="200000" custLinFactNeighborX="-2887" custLinFactNeighborY="239908">
        <dgm:presLayoutVars>
          <dgm:chPref val="3"/>
        </dgm:presLayoutVars>
      </dgm:prSet>
      <dgm:spPr/>
    </dgm:pt>
    <dgm:pt modelId="{EAEB00F7-F683-2E4F-A1E4-3102D5730A74}" type="pres">
      <dgm:prSet presAssocID="{FD120502-D309-A54A-8498-03902B10791C}" presName="level3hierChild" presStyleCnt="0"/>
      <dgm:spPr/>
    </dgm:pt>
    <dgm:pt modelId="{7D53419F-14F8-8146-BFFD-EC2612DA47C8}" type="pres">
      <dgm:prSet presAssocID="{CBBC73FD-2419-BB46-AFBA-11F8165A9242}" presName="conn2-1" presStyleLbl="parChTrans1D2" presStyleIdx="3" presStyleCnt="4"/>
      <dgm:spPr/>
    </dgm:pt>
    <dgm:pt modelId="{77FB3606-C875-5A4F-B1AA-167A1448BF10}" type="pres">
      <dgm:prSet presAssocID="{CBBC73FD-2419-BB46-AFBA-11F8165A9242}" presName="connTx" presStyleLbl="parChTrans1D2" presStyleIdx="3" presStyleCnt="4"/>
      <dgm:spPr/>
    </dgm:pt>
    <dgm:pt modelId="{96833F51-6163-A64A-B9AD-5C252D41B03E}" type="pres">
      <dgm:prSet presAssocID="{06E277AF-D678-5348-8622-BBABCF083FDA}" presName="root2" presStyleCnt="0"/>
      <dgm:spPr/>
    </dgm:pt>
    <dgm:pt modelId="{777BA418-F9C2-F24A-B50B-7E9AFEAE8A78}" type="pres">
      <dgm:prSet presAssocID="{06E277AF-D678-5348-8622-BBABCF083FDA}" presName="LevelTwoTextNode" presStyleLbl="node2" presStyleIdx="3" presStyleCnt="4" custScaleX="450174" custScaleY="359747" custLinFactY="-400000" custLinFactNeighborX="-2887" custLinFactNeighborY="-478417">
        <dgm:presLayoutVars>
          <dgm:chPref val="3"/>
        </dgm:presLayoutVars>
      </dgm:prSet>
      <dgm:spPr/>
    </dgm:pt>
    <dgm:pt modelId="{5E5DDEB3-4E67-D544-81C2-A344A74D37CC}" type="pres">
      <dgm:prSet presAssocID="{06E277AF-D678-5348-8622-BBABCF083FDA}" presName="level3hierChild" presStyleCnt="0"/>
      <dgm:spPr/>
    </dgm:pt>
  </dgm:ptLst>
  <dgm:cxnLst>
    <dgm:cxn modelId="{1B514D04-6899-7849-9E8B-48CD9398E2D3}" srcId="{5889C97E-8E88-7B44-9F90-9E12D8F9E50A}" destId="{9235F387-0D77-3348-9FAF-B240A079A260}" srcOrd="0" destOrd="0" parTransId="{71CF2B45-C563-FE4D-8E24-AD5CD59FFC03}" sibTransId="{E0DE7629-0CDE-2B4D-BE68-4EB3326AF7BB}"/>
    <dgm:cxn modelId="{C78BE105-B175-754A-8901-995B86B2138E}" srcId="{9235F387-0D77-3348-9FAF-B240A079A260}" destId="{C3E90A34-F48F-2E42-ABCA-B73C6A73BD82}" srcOrd="1" destOrd="0" parTransId="{193F4B29-53DB-C846-AEE5-4E014EE45219}" sibTransId="{77B557D5-4F56-BC40-BFD3-84A292FB7277}"/>
    <dgm:cxn modelId="{DFDE1A25-1B0E-EE49-BBD6-243E5412C408}" type="presOf" srcId="{CC8EA117-A7CB-E942-9BBF-0F3726B12760}" destId="{451BE7FF-7D22-A04D-8E41-E58C4F5FD1E0}" srcOrd="0" destOrd="0" presId="urn:microsoft.com/office/officeart/2008/layout/HorizontalMultiLevelHierarchy"/>
    <dgm:cxn modelId="{BC6DC525-7DCF-014A-9B69-C402A981AE05}" srcId="{9235F387-0D77-3348-9FAF-B240A079A260}" destId="{06E277AF-D678-5348-8622-BBABCF083FDA}" srcOrd="3" destOrd="0" parTransId="{CBBC73FD-2419-BB46-AFBA-11F8165A9242}" sibTransId="{857FB497-7D1A-B54B-9550-AF889EACB1F7}"/>
    <dgm:cxn modelId="{893A2136-F452-B34A-915B-5B52DBFE6E7F}" type="presOf" srcId="{CC8EA117-A7CB-E942-9BBF-0F3726B12760}" destId="{663A8960-9C71-874D-9D61-76C8B9505ACB}" srcOrd="1" destOrd="0" presId="urn:microsoft.com/office/officeart/2008/layout/HorizontalMultiLevelHierarchy"/>
    <dgm:cxn modelId="{76DBDE3D-1E9D-D748-9A2D-C0256295C43D}" type="presOf" srcId="{5889C97E-8E88-7B44-9F90-9E12D8F9E50A}" destId="{0E89605E-8FC4-304A-A93C-EDC07E1EB3DE}" srcOrd="0" destOrd="0" presId="urn:microsoft.com/office/officeart/2008/layout/HorizontalMultiLevelHierarchy"/>
    <dgm:cxn modelId="{77CC4041-8AFB-C14C-BB2C-ABA2747A76DE}" type="presOf" srcId="{193F4B29-53DB-C846-AEE5-4E014EE45219}" destId="{8E54DA07-4CF0-884A-97E9-A51E7A4B2D4F}" srcOrd="0" destOrd="0" presId="urn:microsoft.com/office/officeart/2008/layout/HorizontalMultiLevelHierarchy"/>
    <dgm:cxn modelId="{2B6A9347-5D2D-4249-9949-2FF880A98CB4}" type="presOf" srcId="{193F4B29-53DB-C846-AEE5-4E014EE45219}" destId="{32FE2262-A742-0F44-AF1B-67E4A572ED75}" srcOrd="1" destOrd="0" presId="urn:microsoft.com/office/officeart/2008/layout/HorizontalMultiLevelHierarchy"/>
    <dgm:cxn modelId="{B8B9B84B-4366-7C4C-AD24-AB448B14B95E}" srcId="{9235F387-0D77-3348-9FAF-B240A079A260}" destId="{FD120502-D309-A54A-8498-03902B10791C}" srcOrd="2" destOrd="0" parTransId="{CC8EA117-A7CB-E942-9BBF-0F3726B12760}" sibTransId="{86A828C1-6E79-0143-8DB5-51D7E8B2D74D}"/>
    <dgm:cxn modelId="{7A3E1557-D5BC-6C49-BFC2-0EDC6D2940E3}" type="presOf" srcId="{C3E90A34-F48F-2E42-ABCA-B73C6A73BD82}" destId="{F2CD9E04-E518-9442-9504-745EBA44EA62}" srcOrd="0" destOrd="0" presId="urn:microsoft.com/office/officeart/2008/layout/HorizontalMultiLevelHierarchy"/>
    <dgm:cxn modelId="{30E5AB59-A186-7640-B8A7-0DCA202EDF83}" type="presOf" srcId="{CBBC73FD-2419-BB46-AFBA-11F8165A9242}" destId="{7D53419F-14F8-8146-BFFD-EC2612DA47C8}" srcOrd="0" destOrd="0" presId="urn:microsoft.com/office/officeart/2008/layout/HorizontalMultiLevelHierarchy"/>
    <dgm:cxn modelId="{16AE656A-ADF7-244B-B694-55692D399094}" type="presOf" srcId="{06E277AF-D678-5348-8622-BBABCF083FDA}" destId="{777BA418-F9C2-F24A-B50B-7E9AFEAE8A78}" srcOrd="0" destOrd="0" presId="urn:microsoft.com/office/officeart/2008/layout/HorizontalMultiLevelHierarchy"/>
    <dgm:cxn modelId="{E53BEE7A-E21B-DB41-8A62-50D1DE772C8F}" type="presOf" srcId="{3503DBD4-DEF9-6F4E-BA88-350701113368}" destId="{5ACDD4EC-64D0-3D49-B970-B7091776569F}" srcOrd="0" destOrd="0" presId="urn:microsoft.com/office/officeart/2008/layout/HorizontalMultiLevelHierarchy"/>
    <dgm:cxn modelId="{312D8982-E47F-CA4E-9A1E-CE67B5F9C20C}" type="presOf" srcId="{3503DBD4-DEF9-6F4E-BA88-350701113368}" destId="{C3F2EA77-BB37-F846-831A-49DA0604D449}" srcOrd="1" destOrd="0" presId="urn:microsoft.com/office/officeart/2008/layout/HorizontalMultiLevelHierarchy"/>
    <dgm:cxn modelId="{113055B0-1C6B-9F42-869A-DD755882C260}" type="presOf" srcId="{FD120502-D309-A54A-8498-03902B10791C}" destId="{574950E4-AEEF-A443-BA5B-AC5F5C2C7C90}" srcOrd="0" destOrd="0" presId="urn:microsoft.com/office/officeart/2008/layout/HorizontalMultiLevelHierarchy"/>
    <dgm:cxn modelId="{EB86A3C0-0719-7142-B537-44B79409483C}" srcId="{9235F387-0D77-3348-9FAF-B240A079A260}" destId="{5DE4AAAC-C86B-DB42-859A-584D7980B36C}" srcOrd="0" destOrd="0" parTransId="{3503DBD4-DEF9-6F4E-BA88-350701113368}" sibTransId="{87C4BD64-8591-544A-A267-689241C5B74D}"/>
    <dgm:cxn modelId="{A0C566C4-6BF1-A946-B433-40BBB16A1736}" type="presOf" srcId="{CBBC73FD-2419-BB46-AFBA-11F8165A9242}" destId="{77FB3606-C875-5A4F-B1AA-167A1448BF10}" srcOrd="1" destOrd="0" presId="urn:microsoft.com/office/officeart/2008/layout/HorizontalMultiLevelHierarchy"/>
    <dgm:cxn modelId="{2C8AECCF-BB0C-7945-BF1F-7FA84CB2D38B}" type="presOf" srcId="{9235F387-0D77-3348-9FAF-B240A079A260}" destId="{253485BD-0FC4-DC45-BD1D-8F6E84F07D8D}" srcOrd="0" destOrd="0" presId="urn:microsoft.com/office/officeart/2008/layout/HorizontalMultiLevelHierarchy"/>
    <dgm:cxn modelId="{B98F8DDB-2081-E246-9CE1-C33947C9E6CF}" type="presOf" srcId="{5DE4AAAC-C86B-DB42-859A-584D7980B36C}" destId="{9C71F557-B6E4-DC4B-BD98-CC1C6270B712}" srcOrd="0" destOrd="0" presId="urn:microsoft.com/office/officeart/2008/layout/HorizontalMultiLevelHierarchy"/>
    <dgm:cxn modelId="{A4CB9BAD-C4D1-F04A-8EBD-2641BBB48345}" type="presParOf" srcId="{0E89605E-8FC4-304A-A93C-EDC07E1EB3DE}" destId="{FAF8EF5F-0653-9F42-A682-368F50765898}" srcOrd="0" destOrd="0" presId="urn:microsoft.com/office/officeart/2008/layout/HorizontalMultiLevelHierarchy"/>
    <dgm:cxn modelId="{80B1B1E8-A89A-3645-8DCD-90CAE3AFF887}" type="presParOf" srcId="{FAF8EF5F-0653-9F42-A682-368F50765898}" destId="{253485BD-0FC4-DC45-BD1D-8F6E84F07D8D}" srcOrd="0" destOrd="0" presId="urn:microsoft.com/office/officeart/2008/layout/HorizontalMultiLevelHierarchy"/>
    <dgm:cxn modelId="{8888D08C-166C-B740-9371-D76311E77CC2}" type="presParOf" srcId="{FAF8EF5F-0653-9F42-A682-368F50765898}" destId="{D704581A-F79B-2A4B-A6F6-1134B3EA4DB0}" srcOrd="1" destOrd="0" presId="urn:microsoft.com/office/officeart/2008/layout/HorizontalMultiLevelHierarchy"/>
    <dgm:cxn modelId="{D1BABBCA-00BC-354E-B735-643E61B14853}" type="presParOf" srcId="{D704581A-F79B-2A4B-A6F6-1134B3EA4DB0}" destId="{5ACDD4EC-64D0-3D49-B970-B7091776569F}" srcOrd="0" destOrd="0" presId="urn:microsoft.com/office/officeart/2008/layout/HorizontalMultiLevelHierarchy"/>
    <dgm:cxn modelId="{28D01683-6268-6C41-928A-1A05007FE74C}" type="presParOf" srcId="{5ACDD4EC-64D0-3D49-B970-B7091776569F}" destId="{C3F2EA77-BB37-F846-831A-49DA0604D449}" srcOrd="0" destOrd="0" presId="urn:microsoft.com/office/officeart/2008/layout/HorizontalMultiLevelHierarchy"/>
    <dgm:cxn modelId="{806E42BE-9C5A-C844-91A5-6AC412853A6C}" type="presParOf" srcId="{D704581A-F79B-2A4B-A6F6-1134B3EA4DB0}" destId="{36143FB6-569F-AD4E-A497-EE24F4103342}" srcOrd="1" destOrd="0" presId="urn:microsoft.com/office/officeart/2008/layout/HorizontalMultiLevelHierarchy"/>
    <dgm:cxn modelId="{06A4F70D-5757-DE44-AF3E-16CF14EC89E9}" type="presParOf" srcId="{36143FB6-569F-AD4E-A497-EE24F4103342}" destId="{9C71F557-B6E4-DC4B-BD98-CC1C6270B712}" srcOrd="0" destOrd="0" presId="urn:microsoft.com/office/officeart/2008/layout/HorizontalMultiLevelHierarchy"/>
    <dgm:cxn modelId="{14256CF7-A5C4-9E4E-A9DF-0D3F481A5E00}" type="presParOf" srcId="{36143FB6-569F-AD4E-A497-EE24F4103342}" destId="{AE8198E4-A4FE-B442-BA6F-465D8534D86D}" srcOrd="1" destOrd="0" presId="urn:microsoft.com/office/officeart/2008/layout/HorizontalMultiLevelHierarchy"/>
    <dgm:cxn modelId="{9627FAD4-0D87-DE47-BEEE-ABFC8CE5FF18}" type="presParOf" srcId="{D704581A-F79B-2A4B-A6F6-1134B3EA4DB0}" destId="{8E54DA07-4CF0-884A-97E9-A51E7A4B2D4F}" srcOrd="2" destOrd="0" presId="urn:microsoft.com/office/officeart/2008/layout/HorizontalMultiLevelHierarchy"/>
    <dgm:cxn modelId="{D036CD9C-8AAA-5B4B-9E99-AD7F1C240008}" type="presParOf" srcId="{8E54DA07-4CF0-884A-97E9-A51E7A4B2D4F}" destId="{32FE2262-A742-0F44-AF1B-67E4A572ED75}" srcOrd="0" destOrd="0" presId="urn:microsoft.com/office/officeart/2008/layout/HorizontalMultiLevelHierarchy"/>
    <dgm:cxn modelId="{3368A256-BD0D-B54D-90A8-38B21212C8BE}" type="presParOf" srcId="{D704581A-F79B-2A4B-A6F6-1134B3EA4DB0}" destId="{1E76E874-B73F-6A4C-95CC-2EB77BB655A1}" srcOrd="3" destOrd="0" presId="urn:microsoft.com/office/officeart/2008/layout/HorizontalMultiLevelHierarchy"/>
    <dgm:cxn modelId="{E91529F8-49D7-5443-AA77-B5E23A7D0567}" type="presParOf" srcId="{1E76E874-B73F-6A4C-95CC-2EB77BB655A1}" destId="{F2CD9E04-E518-9442-9504-745EBA44EA62}" srcOrd="0" destOrd="0" presId="urn:microsoft.com/office/officeart/2008/layout/HorizontalMultiLevelHierarchy"/>
    <dgm:cxn modelId="{92FF155F-9252-2E4B-A7CD-98DBB4A3F8E1}" type="presParOf" srcId="{1E76E874-B73F-6A4C-95CC-2EB77BB655A1}" destId="{F6807678-46D7-BD41-82F3-E243F6A81C08}" srcOrd="1" destOrd="0" presId="urn:microsoft.com/office/officeart/2008/layout/HorizontalMultiLevelHierarchy"/>
    <dgm:cxn modelId="{FA1BE5E7-0020-4B4F-AD1A-F05A97DF3DA3}" type="presParOf" srcId="{D704581A-F79B-2A4B-A6F6-1134B3EA4DB0}" destId="{451BE7FF-7D22-A04D-8E41-E58C4F5FD1E0}" srcOrd="4" destOrd="0" presId="urn:microsoft.com/office/officeart/2008/layout/HorizontalMultiLevelHierarchy"/>
    <dgm:cxn modelId="{E3FDE587-15D8-9D48-83EB-41693A54E8DC}" type="presParOf" srcId="{451BE7FF-7D22-A04D-8E41-E58C4F5FD1E0}" destId="{663A8960-9C71-874D-9D61-76C8B9505ACB}" srcOrd="0" destOrd="0" presId="urn:microsoft.com/office/officeart/2008/layout/HorizontalMultiLevelHierarchy"/>
    <dgm:cxn modelId="{3020D359-DE6F-7240-B7F5-EF71A492548D}" type="presParOf" srcId="{D704581A-F79B-2A4B-A6F6-1134B3EA4DB0}" destId="{D3480F1F-E831-3B4F-92FF-57A97598448E}" srcOrd="5" destOrd="0" presId="urn:microsoft.com/office/officeart/2008/layout/HorizontalMultiLevelHierarchy"/>
    <dgm:cxn modelId="{06D70C1E-F593-1647-BDA7-54A200B01ED5}" type="presParOf" srcId="{D3480F1F-E831-3B4F-92FF-57A97598448E}" destId="{574950E4-AEEF-A443-BA5B-AC5F5C2C7C90}" srcOrd="0" destOrd="0" presId="urn:microsoft.com/office/officeart/2008/layout/HorizontalMultiLevelHierarchy"/>
    <dgm:cxn modelId="{284C4F8C-1BC8-0E45-B262-C79FB693D731}" type="presParOf" srcId="{D3480F1F-E831-3B4F-92FF-57A97598448E}" destId="{EAEB00F7-F683-2E4F-A1E4-3102D5730A74}" srcOrd="1" destOrd="0" presId="urn:microsoft.com/office/officeart/2008/layout/HorizontalMultiLevelHierarchy"/>
    <dgm:cxn modelId="{EBBF75BF-0A07-524E-A062-E541697E8828}" type="presParOf" srcId="{D704581A-F79B-2A4B-A6F6-1134B3EA4DB0}" destId="{7D53419F-14F8-8146-BFFD-EC2612DA47C8}" srcOrd="6" destOrd="0" presId="urn:microsoft.com/office/officeart/2008/layout/HorizontalMultiLevelHierarchy"/>
    <dgm:cxn modelId="{B5672C6A-D528-0F42-919E-A85B07EFE585}" type="presParOf" srcId="{7D53419F-14F8-8146-BFFD-EC2612DA47C8}" destId="{77FB3606-C875-5A4F-B1AA-167A1448BF10}" srcOrd="0" destOrd="0" presId="urn:microsoft.com/office/officeart/2008/layout/HorizontalMultiLevelHierarchy"/>
    <dgm:cxn modelId="{3603950D-B4A1-5D4E-B336-6216F5FB1680}" type="presParOf" srcId="{D704581A-F79B-2A4B-A6F6-1134B3EA4DB0}" destId="{96833F51-6163-A64A-B9AD-5C252D41B03E}" srcOrd="7" destOrd="0" presId="urn:microsoft.com/office/officeart/2008/layout/HorizontalMultiLevelHierarchy"/>
    <dgm:cxn modelId="{9B8228BB-5186-A84F-A91D-477EFA41FBCD}" type="presParOf" srcId="{96833F51-6163-A64A-B9AD-5C252D41B03E}" destId="{777BA418-F9C2-F24A-B50B-7E9AFEAE8A78}" srcOrd="0" destOrd="0" presId="urn:microsoft.com/office/officeart/2008/layout/HorizontalMultiLevelHierarchy"/>
    <dgm:cxn modelId="{848679A6-7EBB-3A4A-BDC1-B2159D76FDBC}" type="presParOf" srcId="{96833F51-6163-A64A-B9AD-5C252D41B03E}" destId="{5E5DDEB3-4E67-D544-81C2-A344A74D37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9C97E-8E88-7B44-9F90-9E12D8F9E50A}" type="doc">
      <dgm:prSet loTypeId="urn:microsoft.com/office/officeart/2008/layout/HorizontalMultiLevelHierarchy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35F387-0D77-3348-9FAF-B240A079A260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</a:rPr>
            <a:t>ЧТО СДЕЛАТЬ?</a:t>
          </a:r>
        </a:p>
      </dgm:t>
    </dgm:pt>
    <dgm:pt modelId="{71CF2B45-C563-FE4D-8E24-AD5CD59FFC03}" type="parTrans" cxnId="{1B514D04-6899-7849-9E8B-48CD9398E2D3}">
      <dgm:prSet/>
      <dgm:spPr/>
      <dgm:t>
        <a:bodyPr/>
        <a:lstStyle/>
        <a:p>
          <a:endParaRPr lang="ru-RU"/>
        </a:p>
      </dgm:t>
    </dgm:pt>
    <dgm:pt modelId="{E0DE7629-0CDE-2B4D-BE68-4EB3326AF7BB}" type="sibTrans" cxnId="{1B514D04-6899-7849-9E8B-48CD9398E2D3}">
      <dgm:prSet/>
      <dgm:spPr/>
      <dgm:t>
        <a:bodyPr/>
        <a:lstStyle/>
        <a:p>
          <a:endParaRPr lang="ru-RU"/>
        </a:p>
      </dgm:t>
    </dgm:pt>
    <dgm:pt modelId="{747AB013-D168-6A45-9AED-00F203A6AF3E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Упрощение и ускорение процедуры решения конфликтных ситуаций </a:t>
          </a:r>
          <a:endParaRPr lang="ru-RU" sz="1100" dirty="0">
            <a:solidFill>
              <a:sysClr val="windowText" lastClr="000000"/>
            </a:solidFill>
          </a:endParaRPr>
        </a:p>
      </dgm:t>
    </dgm:pt>
    <dgm:pt modelId="{A1A11943-AEE9-FF40-8472-8E88CA86D0E3}" type="parTrans" cxnId="{6BEAEEC7-50EE-F440-91D2-00EBF522D328}">
      <dgm:prSet/>
      <dgm:spPr/>
      <dgm:t>
        <a:bodyPr/>
        <a:lstStyle/>
        <a:p>
          <a:endParaRPr lang="ru-RU"/>
        </a:p>
      </dgm:t>
    </dgm:pt>
    <dgm:pt modelId="{673D5137-B103-F242-950B-F9A134F4FBEE}" type="sibTrans" cxnId="{6BEAEEC7-50EE-F440-91D2-00EBF522D328}">
      <dgm:prSet/>
      <dgm:spPr/>
      <dgm:t>
        <a:bodyPr/>
        <a:lstStyle/>
        <a:p>
          <a:endParaRPr lang="ru-RU"/>
        </a:p>
      </dgm:t>
    </dgm:pt>
    <dgm:pt modelId="{E63EF05D-5A61-ED47-9878-FA58D4507B32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Стимулирование инвестирования в жилищный фонд</a:t>
          </a:r>
          <a:endParaRPr lang="ru-RU" sz="1100" dirty="0">
            <a:solidFill>
              <a:sysClr val="windowText" lastClr="000000"/>
            </a:solidFill>
          </a:endParaRPr>
        </a:p>
      </dgm:t>
    </dgm:pt>
    <dgm:pt modelId="{1A567F22-0BB3-FB4B-9A6B-6A98938F7EA2}" type="parTrans" cxnId="{E77AD541-03F1-894D-B5C6-695B79832DC7}">
      <dgm:prSet/>
      <dgm:spPr/>
      <dgm:t>
        <a:bodyPr/>
        <a:lstStyle/>
        <a:p>
          <a:endParaRPr lang="ru-RU"/>
        </a:p>
      </dgm:t>
    </dgm:pt>
    <dgm:pt modelId="{7E81F6C5-962F-764D-9776-A29E7897BED0}" type="sibTrans" cxnId="{E77AD541-03F1-894D-B5C6-695B79832DC7}">
      <dgm:prSet/>
      <dgm:spPr/>
      <dgm:t>
        <a:bodyPr/>
        <a:lstStyle/>
        <a:p>
          <a:endParaRPr lang="ru-RU"/>
        </a:p>
      </dgm:t>
    </dgm:pt>
    <dgm:pt modelId="{E5D83B69-E71F-C048-ADE9-A8F66F8C1DFF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Создать эффективного, оперативного и непрерывного  </a:t>
          </a:r>
          <a:b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на всех уровнях механизма контроля за выполнением правил и регламентов с участием потребителей и представителей отраслевого сообщества </a:t>
          </a:r>
          <a:endParaRPr lang="ru-RU" sz="1100" dirty="0">
            <a:solidFill>
              <a:sysClr val="windowText" lastClr="000000"/>
            </a:solidFill>
          </a:endParaRPr>
        </a:p>
      </dgm:t>
    </dgm:pt>
    <dgm:pt modelId="{9849723F-925A-2E47-A604-5A206EF68CB4}" type="parTrans" cxnId="{DAA9DA3F-1663-5343-9141-133DB59F7D3C}">
      <dgm:prSet/>
      <dgm:spPr/>
      <dgm:t>
        <a:bodyPr/>
        <a:lstStyle/>
        <a:p>
          <a:endParaRPr lang="ru-RU"/>
        </a:p>
      </dgm:t>
    </dgm:pt>
    <dgm:pt modelId="{2A76D2BB-D00E-B440-8717-10D6D3ACE944}" type="sibTrans" cxnId="{DAA9DA3F-1663-5343-9141-133DB59F7D3C}">
      <dgm:prSet/>
      <dgm:spPr/>
      <dgm:t>
        <a:bodyPr/>
        <a:lstStyle/>
        <a:p>
          <a:endParaRPr lang="ru-RU"/>
        </a:p>
      </dgm:t>
    </dgm:pt>
    <dgm:pt modelId="{C9ABC6D9-FC74-6E4A-9BAF-A30EC52FDBBF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Замена системы взимания штрафов на систему компенсации потребителю материального  </a:t>
          </a:r>
          <a:b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 морального ущерба</a:t>
          </a:r>
          <a:endParaRPr lang="ru-RU" sz="1100" dirty="0">
            <a:solidFill>
              <a:sysClr val="windowText" lastClr="000000"/>
            </a:solidFill>
          </a:endParaRPr>
        </a:p>
      </dgm:t>
    </dgm:pt>
    <dgm:pt modelId="{7B383DE1-A55B-9F45-8902-1E778D6EF169}" type="parTrans" cxnId="{747911D5-D184-F14B-ACD9-F12E3F704CEE}">
      <dgm:prSet/>
      <dgm:spPr/>
      <dgm:t>
        <a:bodyPr/>
        <a:lstStyle/>
        <a:p>
          <a:endParaRPr lang="ru-RU"/>
        </a:p>
      </dgm:t>
    </dgm:pt>
    <dgm:pt modelId="{DB35C659-D506-384D-BFB9-2BFAEEF3D2C2}" type="sibTrans" cxnId="{747911D5-D184-F14B-ACD9-F12E3F704CEE}">
      <dgm:prSet/>
      <dgm:spPr/>
      <dgm:t>
        <a:bodyPr/>
        <a:lstStyle/>
        <a:p>
          <a:endParaRPr lang="ru-RU"/>
        </a:p>
      </dgm:t>
    </dgm:pt>
    <dgm:pt modelId="{A9B84A22-1472-1541-B4A6-9C607986300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Создание механизма оперативного прекращения права на осуществление деятельности по управлению в случае несоблюдения УО правил и стандартов </a:t>
          </a:r>
          <a:endParaRPr lang="ru-RU" sz="1100" dirty="0">
            <a:solidFill>
              <a:sysClr val="windowText" lastClr="000000"/>
            </a:solidFill>
          </a:endParaRPr>
        </a:p>
      </dgm:t>
    </dgm:pt>
    <dgm:pt modelId="{AC5151D6-A36C-3D45-A000-99BC937EE87B}" type="parTrans" cxnId="{6D4E611F-7BB0-D84E-A282-11BDC5FB5C07}">
      <dgm:prSet/>
      <dgm:spPr/>
      <dgm:t>
        <a:bodyPr/>
        <a:lstStyle/>
        <a:p>
          <a:endParaRPr lang="ru-RU"/>
        </a:p>
      </dgm:t>
    </dgm:pt>
    <dgm:pt modelId="{14970FAA-C4E1-D143-A02E-404D3EF17BB2}" type="sibTrans" cxnId="{6D4E611F-7BB0-D84E-A282-11BDC5FB5C07}">
      <dgm:prSet/>
      <dgm:spPr/>
      <dgm:t>
        <a:bodyPr/>
        <a:lstStyle/>
        <a:p>
          <a:endParaRPr lang="ru-RU"/>
        </a:p>
      </dgm:t>
    </dgm:pt>
    <dgm:pt modelId="{F576E646-BB39-CB43-BEB5-7BE9582E1BB1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050" dirty="0">
              <a:solidFill>
                <a:sysClr val="windowText" lastClr="000000"/>
              </a:solidFill>
            </a:rPr>
            <a:t>Усилить возможность оперативного воздействия с целью защиты прав граждан и добросовестных участников рынка со стороны региональных властей</a:t>
          </a:r>
        </a:p>
      </dgm:t>
    </dgm:pt>
    <dgm:pt modelId="{93158BFC-2F0B-9544-B65C-356D8FC181FF}" type="parTrans" cxnId="{7F57A40B-0AD3-8C44-A993-313545FF8BDD}">
      <dgm:prSet/>
      <dgm:spPr/>
      <dgm:t>
        <a:bodyPr/>
        <a:lstStyle/>
        <a:p>
          <a:endParaRPr lang="ru-RU"/>
        </a:p>
      </dgm:t>
    </dgm:pt>
    <dgm:pt modelId="{ACBA2E78-53E5-1D44-83A7-D009375CCF65}" type="sibTrans" cxnId="{7F57A40B-0AD3-8C44-A993-313545FF8BDD}">
      <dgm:prSet/>
      <dgm:spPr/>
      <dgm:t>
        <a:bodyPr/>
        <a:lstStyle/>
        <a:p>
          <a:endParaRPr lang="ru-RU"/>
        </a:p>
      </dgm:t>
    </dgm:pt>
    <dgm:pt modelId="{0E89605E-8FC4-304A-A93C-EDC07E1EB3DE}" type="pres">
      <dgm:prSet presAssocID="{5889C97E-8E88-7B44-9F90-9E12D8F9E5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F8EF5F-0653-9F42-A682-368F50765898}" type="pres">
      <dgm:prSet presAssocID="{9235F387-0D77-3348-9FAF-B240A079A260}" presName="root1" presStyleCnt="0"/>
      <dgm:spPr/>
    </dgm:pt>
    <dgm:pt modelId="{253485BD-0FC4-DC45-BD1D-8F6E84F07D8D}" type="pres">
      <dgm:prSet presAssocID="{9235F387-0D77-3348-9FAF-B240A079A260}" presName="LevelOneTextNode" presStyleLbl="node0" presStyleIdx="0" presStyleCnt="1" custScaleX="237749" custScaleY="213279" custLinFactNeighborX="17067" custLinFactNeighborY="-3652">
        <dgm:presLayoutVars>
          <dgm:chPref val="3"/>
        </dgm:presLayoutVars>
      </dgm:prSet>
      <dgm:spPr/>
    </dgm:pt>
    <dgm:pt modelId="{D704581A-F79B-2A4B-A6F6-1134B3EA4DB0}" type="pres">
      <dgm:prSet presAssocID="{9235F387-0D77-3348-9FAF-B240A079A260}" presName="level2hierChild" presStyleCnt="0"/>
      <dgm:spPr/>
    </dgm:pt>
    <dgm:pt modelId="{CE3229C4-7EB9-A345-BAE3-899504191584}" type="pres">
      <dgm:prSet presAssocID="{9849723F-925A-2E47-A604-5A206EF68CB4}" presName="conn2-1" presStyleLbl="parChTrans1D2" presStyleIdx="0" presStyleCnt="6"/>
      <dgm:spPr/>
    </dgm:pt>
    <dgm:pt modelId="{8341ED79-5C1F-9E41-8C58-9BB0620D9011}" type="pres">
      <dgm:prSet presAssocID="{9849723F-925A-2E47-A604-5A206EF68CB4}" presName="connTx" presStyleLbl="parChTrans1D2" presStyleIdx="0" presStyleCnt="6"/>
      <dgm:spPr/>
    </dgm:pt>
    <dgm:pt modelId="{E9684184-4044-7045-BB13-B2B3B8545AA9}" type="pres">
      <dgm:prSet presAssocID="{E5D83B69-E71F-C048-ADE9-A8F66F8C1DFF}" presName="root2" presStyleCnt="0"/>
      <dgm:spPr/>
    </dgm:pt>
    <dgm:pt modelId="{E5D3C036-3553-9244-9691-CC3D9D6AD838}" type="pres">
      <dgm:prSet presAssocID="{E5D83B69-E71F-C048-ADE9-A8F66F8C1DFF}" presName="LevelTwoTextNode" presStyleLbl="node2" presStyleIdx="0" presStyleCnt="6" custScaleX="462319" custScaleY="285075" custLinFactY="-100000" custLinFactNeighborX="529" custLinFactNeighborY="-197419">
        <dgm:presLayoutVars>
          <dgm:chPref val="3"/>
        </dgm:presLayoutVars>
      </dgm:prSet>
      <dgm:spPr/>
    </dgm:pt>
    <dgm:pt modelId="{D73BF20E-7BB6-C24E-BCDE-03E49E1F2FAB}" type="pres">
      <dgm:prSet presAssocID="{E5D83B69-E71F-C048-ADE9-A8F66F8C1DFF}" presName="level3hierChild" presStyleCnt="0"/>
      <dgm:spPr/>
    </dgm:pt>
    <dgm:pt modelId="{615B69F9-7D33-3D4A-B663-900853B7A9B9}" type="pres">
      <dgm:prSet presAssocID="{93158BFC-2F0B-9544-B65C-356D8FC181FF}" presName="conn2-1" presStyleLbl="parChTrans1D2" presStyleIdx="1" presStyleCnt="6"/>
      <dgm:spPr/>
    </dgm:pt>
    <dgm:pt modelId="{0E644A2A-DFE5-5C4F-B3FA-22E4A562E67E}" type="pres">
      <dgm:prSet presAssocID="{93158BFC-2F0B-9544-B65C-356D8FC181FF}" presName="connTx" presStyleLbl="parChTrans1D2" presStyleIdx="1" presStyleCnt="6"/>
      <dgm:spPr/>
    </dgm:pt>
    <dgm:pt modelId="{8C7C464B-7A5E-6947-BCD5-DC84DAAE6B4B}" type="pres">
      <dgm:prSet presAssocID="{F576E646-BB39-CB43-BEB5-7BE9582E1BB1}" presName="root2" presStyleCnt="0"/>
      <dgm:spPr/>
    </dgm:pt>
    <dgm:pt modelId="{5637E67C-F782-F646-B6A6-AC1C74D50FA1}" type="pres">
      <dgm:prSet presAssocID="{F576E646-BB39-CB43-BEB5-7BE9582E1BB1}" presName="LevelTwoTextNode" presStyleLbl="node2" presStyleIdx="1" presStyleCnt="6" custScaleX="466487" custScaleY="252800" custLinFactY="-10381" custLinFactNeighborX="339" custLinFactNeighborY="-100000">
        <dgm:presLayoutVars>
          <dgm:chPref val="3"/>
        </dgm:presLayoutVars>
      </dgm:prSet>
      <dgm:spPr/>
    </dgm:pt>
    <dgm:pt modelId="{B002E636-F499-B24B-99B5-B132CB8B432E}" type="pres">
      <dgm:prSet presAssocID="{F576E646-BB39-CB43-BEB5-7BE9582E1BB1}" presName="level3hierChild" presStyleCnt="0"/>
      <dgm:spPr/>
    </dgm:pt>
    <dgm:pt modelId="{681620EF-19C8-B64B-BA7A-590E618DC22F}" type="pres">
      <dgm:prSet presAssocID="{A1A11943-AEE9-FF40-8472-8E88CA86D0E3}" presName="conn2-1" presStyleLbl="parChTrans1D2" presStyleIdx="2" presStyleCnt="6"/>
      <dgm:spPr/>
    </dgm:pt>
    <dgm:pt modelId="{FFB5F4EF-8D02-8F42-9964-B9942407948F}" type="pres">
      <dgm:prSet presAssocID="{A1A11943-AEE9-FF40-8472-8E88CA86D0E3}" presName="connTx" presStyleLbl="parChTrans1D2" presStyleIdx="2" presStyleCnt="6"/>
      <dgm:spPr/>
    </dgm:pt>
    <dgm:pt modelId="{C222E144-C448-CA43-ADE4-3547D2CC20FF}" type="pres">
      <dgm:prSet presAssocID="{747AB013-D168-6A45-9AED-00F203A6AF3E}" presName="root2" presStyleCnt="0"/>
      <dgm:spPr/>
    </dgm:pt>
    <dgm:pt modelId="{1EAEA7F3-4F44-9A46-9BC7-7FDE6D31936B}" type="pres">
      <dgm:prSet presAssocID="{747AB013-D168-6A45-9AED-00F203A6AF3E}" presName="LevelTwoTextNode" presStyleLbl="node2" presStyleIdx="2" presStyleCnt="6" custScaleX="462319" custScaleY="225645" custLinFactNeighborX="4508" custLinFactNeighborY="-6734">
        <dgm:presLayoutVars>
          <dgm:chPref val="3"/>
        </dgm:presLayoutVars>
      </dgm:prSet>
      <dgm:spPr/>
    </dgm:pt>
    <dgm:pt modelId="{653CBD3D-6865-F64F-8868-204CC3366A57}" type="pres">
      <dgm:prSet presAssocID="{747AB013-D168-6A45-9AED-00F203A6AF3E}" presName="level3hierChild" presStyleCnt="0"/>
      <dgm:spPr/>
    </dgm:pt>
    <dgm:pt modelId="{5E8ACE54-EB15-F741-A5E1-9A71B2565FEA}" type="pres">
      <dgm:prSet presAssocID="{1A567F22-0BB3-FB4B-9A6B-6A98938F7EA2}" presName="conn2-1" presStyleLbl="parChTrans1D2" presStyleIdx="3" presStyleCnt="6"/>
      <dgm:spPr/>
    </dgm:pt>
    <dgm:pt modelId="{6222D1ED-5167-7A4C-9EC8-1CE234021B9F}" type="pres">
      <dgm:prSet presAssocID="{1A567F22-0BB3-FB4B-9A6B-6A98938F7EA2}" presName="connTx" presStyleLbl="parChTrans1D2" presStyleIdx="3" presStyleCnt="6"/>
      <dgm:spPr/>
    </dgm:pt>
    <dgm:pt modelId="{30F720A3-CC78-EB42-B1E7-6659A05C2526}" type="pres">
      <dgm:prSet presAssocID="{E63EF05D-5A61-ED47-9878-FA58D4507B32}" presName="root2" presStyleCnt="0"/>
      <dgm:spPr/>
    </dgm:pt>
    <dgm:pt modelId="{34702C1C-D6AE-1048-8A61-5E28B2064224}" type="pres">
      <dgm:prSet presAssocID="{E63EF05D-5A61-ED47-9878-FA58D4507B32}" presName="LevelTwoTextNode" presStyleLbl="node2" presStyleIdx="3" presStyleCnt="6" custScaleX="462319" custScaleY="233773" custLinFactY="400000" custLinFactNeighborX="1745" custLinFactNeighborY="458169">
        <dgm:presLayoutVars>
          <dgm:chPref val="3"/>
        </dgm:presLayoutVars>
      </dgm:prSet>
      <dgm:spPr/>
    </dgm:pt>
    <dgm:pt modelId="{438AAA5F-3259-1544-A837-A0BB9664D532}" type="pres">
      <dgm:prSet presAssocID="{E63EF05D-5A61-ED47-9878-FA58D4507B32}" presName="level3hierChild" presStyleCnt="0"/>
      <dgm:spPr/>
    </dgm:pt>
    <dgm:pt modelId="{12A75503-A83F-FF40-A035-5934D667EE85}" type="pres">
      <dgm:prSet presAssocID="{7B383DE1-A55B-9F45-8902-1E778D6EF169}" presName="conn2-1" presStyleLbl="parChTrans1D2" presStyleIdx="4" presStyleCnt="6"/>
      <dgm:spPr/>
    </dgm:pt>
    <dgm:pt modelId="{B642D5A3-C493-FB42-A4FD-9806725AD9BA}" type="pres">
      <dgm:prSet presAssocID="{7B383DE1-A55B-9F45-8902-1E778D6EF169}" presName="connTx" presStyleLbl="parChTrans1D2" presStyleIdx="4" presStyleCnt="6"/>
      <dgm:spPr/>
    </dgm:pt>
    <dgm:pt modelId="{D20438CB-44CA-B24D-86C9-4BF1CE444880}" type="pres">
      <dgm:prSet presAssocID="{C9ABC6D9-FC74-6E4A-9BAF-A30EC52FDBBF}" presName="root2" presStyleCnt="0"/>
      <dgm:spPr/>
    </dgm:pt>
    <dgm:pt modelId="{A7165CB3-3E33-D846-8595-B6A931DE6A11}" type="pres">
      <dgm:prSet presAssocID="{C9ABC6D9-FC74-6E4A-9BAF-A30EC52FDBBF}" presName="LevelTwoTextNode" presStyleLbl="node2" presStyleIdx="4" presStyleCnt="6" custScaleX="462319" custScaleY="317637" custLinFactY="-100000" custLinFactNeighborX="4508" custLinFactNeighborY="-113475">
        <dgm:presLayoutVars>
          <dgm:chPref val="3"/>
        </dgm:presLayoutVars>
      </dgm:prSet>
      <dgm:spPr/>
    </dgm:pt>
    <dgm:pt modelId="{97DCE688-2506-B447-8B4C-9413CADB3E72}" type="pres">
      <dgm:prSet presAssocID="{C9ABC6D9-FC74-6E4A-9BAF-A30EC52FDBBF}" presName="level3hierChild" presStyleCnt="0"/>
      <dgm:spPr/>
    </dgm:pt>
    <dgm:pt modelId="{B0FF5486-857F-8449-B55E-B3697C39CE7F}" type="pres">
      <dgm:prSet presAssocID="{AC5151D6-A36C-3D45-A000-99BC937EE87B}" presName="conn2-1" presStyleLbl="parChTrans1D2" presStyleIdx="5" presStyleCnt="6"/>
      <dgm:spPr/>
    </dgm:pt>
    <dgm:pt modelId="{9225273A-27E7-3C47-A8E2-C70172AB090B}" type="pres">
      <dgm:prSet presAssocID="{AC5151D6-A36C-3D45-A000-99BC937EE87B}" presName="connTx" presStyleLbl="parChTrans1D2" presStyleIdx="5" presStyleCnt="6"/>
      <dgm:spPr/>
    </dgm:pt>
    <dgm:pt modelId="{35A62371-2506-D44F-8968-5E918DE513BB}" type="pres">
      <dgm:prSet presAssocID="{A9B84A22-1472-1541-B4A6-9C6079863003}" presName="root2" presStyleCnt="0"/>
      <dgm:spPr/>
    </dgm:pt>
    <dgm:pt modelId="{469946E6-3802-1941-AEAE-DA30F028B203}" type="pres">
      <dgm:prSet presAssocID="{A9B84A22-1472-1541-B4A6-9C6079863003}" presName="LevelTwoTextNode" presStyleLbl="node2" presStyleIdx="5" presStyleCnt="6" custScaleX="462319" custScaleY="335888" custLinFactY="-25001" custLinFactNeighborX="1754" custLinFactNeighborY="-100000">
        <dgm:presLayoutVars>
          <dgm:chPref val="3"/>
        </dgm:presLayoutVars>
      </dgm:prSet>
      <dgm:spPr/>
    </dgm:pt>
    <dgm:pt modelId="{8A314AF6-B122-974E-B192-DD91DEC3F222}" type="pres">
      <dgm:prSet presAssocID="{A9B84A22-1472-1541-B4A6-9C6079863003}" presName="level3hierChild" presStyleCnt="0"/>
      <dgm:spPr/>
    </dgm:pt>
  </dgm:ptLst>
  <dgm:cxnLst>
    <dgm:cxn modelId="{1B514D04-6899-7849-9E8B-48CD9398E2D3}" srcId="{5889C97E-8E88-7B44-9F90-9E12D8F9E50A}" destId="{9235F387-0D77-3348-9FAF-B240A079A260}" srcOrd="0" destOrd="0" parTransId="{71CF2B45-C563-FE4D-8E24-AD5CD59FFC03}" sibTransId="{E0DE7629-0CDE-2B4D-BE68-4EB3326AF7BB}"/>
    <dgm:cxn modelId="{B3CB410B-12D7-3A46-8FA5-2F69BB9CEBBD}" type="presOf" srcId="{AC5151D6-A36C-3D45-A000-99BC937EE87B}" destId="{9225273A-27E7-3C47-A8E2-C70172AB090B}" srcOrd="1" destOrd="0" presId="urn:microsoft.com/office/officeart/2008/layout/HorizontalMultiLevelHierarchy"/>
    <dgm:cxn modelId="{7F57A40B-0AD3-8C44-A993-313545FF8BDD}" srcId="{9235F387-0D77-3348-9FAF-B240A079A260}" destId="{F576E646-BB39-CB43-BEB5-7BE9582E1BB1}" srcOrd="1" destOrd="0" parTransId="{93158BFC-2F0B-9544-B65C-356D8FC181FF}" sibTransId="{ACBA2E78-53E5-1D44-83A7-D009375CCF65}"/>
    <dgm:cxn modelId="{C3BFF112-2221-9643-84AF-B74420E2F190}" type="presOf" srcId="{9849723F-925A-2E47-A604-5A206EF68CB4}" destId="{CE3229C4-7EB9-A345-BAE3-899504191584}" srcOrd="0" destOrd="0" presId="urn:microsoft.com/office/officeart/2008/layout/HorizontalMultiLevelHierarchy"/>
    <dgm:cxn modelId="{6D4E611F-7BB0-D84E-A282-11BDC5FB5C07}" srcId="{9235F387-0D77-3348-9FAF-B240A079A260}" destId="{A9B84A22-1472-1541-B4A6-9C6079863003}" srcOrd="5" destOrd="0" parTransId="{AC5151D6-A36C-3D45-A000-99BC937EE87B}" sibTransId="{14970FAA-C4E1-D143-A02E-404D3EF17BB2}"/>
    <dgm:cxn modelId="{E38DA62B-CC5E-7846-9F8D-D9E2CC96F5D1}" type="presOf" srcId="{A9B84A22-1472-1541-B4A6-9C6079863003}" destId="{469946E6-3802-1941-AEAE-DA30F028B203}" srcOrd="0" destOrd="0" presId="urn:microsoft.com/office/officeart/2008/layout/HorizontalMultiLevelHierarchy"/>
    <dgm:cxn modelId="{6367B72F-24FB-F04E-8CDB-92D759AF4310}" type="presOf" srcId="{F576E646-BB39-CB43-BEB5-7BE9582E1BB1}" destId="{5637E67C-F782-F646-B6A6-AC1C74D50FA1}" srcOrd="0" destOrd="0" presId="urn:microsoft.com/office/officeart/2008/layout/HorizontalMultiLevelHierarchy"/>
    <dgm:cxn modelId="{6B659833-6AFA-754C-9CDF-D7FFD534DBE4}" type="presOf" srcId="{93158BFC-2F0B-9544-B65C-356D8FC181FF}" destId="{615B69F9-7D33-3D4A-B663-900853B7A9B9}" srcOrd="0" destOrd="0" presId="urn:microsoft.com/office/officeart/2008/layout/HorizontalMultiLevelHierarchy"/>
    <dgm:cxn modelId="{97711137-C100-1240-A743-C9D66503A6CF}" type="presOf" srcId="{9849723F-925A-2E47-A604-5A206EF68CB4}" destId="{8341ED79-5C1F-9E41-8C58-9BB0620D9011}" srcOrd="1" destOrd="0" presId="urn:microsoft.com/office/officeart/2008/layout/HorizontalMultiLevelHierarchy"/>
    <dgm:cxn modelId="{76DBDE3D-1E9D-D748-9A2D-C0256295C43D}" type="presOf" srcId="{5889C97E-8E88-7B44-9F90-9E12D8F9E50A}" destId="{0E89605E-8FC4-304A-A93C-EDC07E1EB3DE}" srcOrd="0" destOrd="0" presId="urn:microsoft.com/office/officeart/2008/layout/HorizontalMultiLevelHierarchy"/>
    <dgm:cxn modelId="{DAA9DA3F-1663-5343-9141-133DB59F7D3C}" srcId="{9235F387-0D77-3348-9FAF-B240A079A260}" destId="{E5D83B69-E71F-C048-ADE9-A8F66F8C1DFF}" srcOrd="0" destOrd="0" parTransId="{9849723F-925A-2E47-A604-5A206EF68CB4}" sibTransId="{2A76D2BB-D00E-B440-8717-10D6D3ACE944}"/>
    <dgm:cxn modelId="{741C6141-E4AC-0A44-8F1F-5E4109F211DF}" type="presOf" srcId="{93158BFC-2F0B-9544-B65C-356D8FC181FF}" destId="{0E644A2A-DFE5-5C4F-B3FA-22E4A562E67E}" srcOrd="1" destOrd="0" presId="urn:microsoft.com/office/officeart/2008/layout/HorizontalMultiLevelHierarchy"/>
    <dgm:cxn modelId="{E77AD541-03F1-894D-B5C6-695B79832DC7}" srcId="{9235F387-0D77-3348-9FAF-B240A079A260}" destId="{E63EF05D-5A61-ED47-9878-FA58D4507B32}" srcOrd="3" destOrd="0" parTransId="{1A567F22-0BB3-FB4B-9A6B-6A98938F7EA2}" sibTransId="{7E81F6C5-962F-764D-9776-A29E7897BED0}"/>
    <dgm:cxn modelId="{C516694D-048A-0748-8AC3-F70E47448456}" type="presOf" srcId="{E63EF05D-5A61-ED47-9878-FA58D4507B32}" destId="{34702C1C-D6AE-1048-8A61-5E28B2064224}" srcOrd="0" destOrd="0" presId="urn:microsoft.com/office/officeart/2008/layout/HorizontalMultiLevelHierarchy"/>
    <dgm:cxn modelId="{3065915D-E901-C943-BC70-FEF225D367C6}" type="presOf" srcId="{1A567F22-0BB3-FB4B-9A6B-6A98938F7EA2}" destId="{5E8ACE54-EB15-F741-A5E1-9A71B2565FEA}" srcOrd="0" destOrd="0" presId="urn:microsoft.com/office/officeart/2008/layout/HorizontalMultiLevelHierarchy"/>
    <dgm:cxn modelId="{4DD0F77D-0547-074C-8633-CAC01AC76BA2}" type="presOf" srcId="{C9ABC6D9-FC74-6E4A-9BAF-A30EC52FDBBF}" destId="{A7165CB3-3E33-D846-8595-B6A931DE6A11}" srcOrd="0" destOrd="0" presId="urn:microsoft.com/office/officeart/2008/layout/HorizontalMultiLevelHierarchy"/>
    <dgm:cxn modelId="{0940628C-6D90-CD47-90D2-F9DAD939E21A}" type="presOf" srcId="{1A567F22-0BB3-FB4B-9A6B-6A98938F7EA2}" destId="{6222D1ED-5167-7A4C-9EC8-1CE234021B9F}" srcOrd="1" destOrd="0" presId="urn:microsoft.com/office/officeart/2008/layout/HorizontalMultiLevelHierarchy"/>
    <dgm:cxn modelId="{3D2B5C9B-C413-4E49-9B58-59D01178C219}" type="presOf" srcId="{A1A11943-AEE9-FF40-8472-8E88CA86D0E3}" destId="{681620EF-19C8-B64B-BA7A-590E618DC22F}" srcOrd="0" destOrd="0" presId="urn:microsoft.com/office/officeart/2008/layout/HorizontalMultiLevelHierarchy"/>
    <dgm:cxn modelId="{1DD4FEAB-88DA-C446-AA38-88233AC0795F}" type="presOf" srcId="{A1A11943-AEE9-FF40-8472-8E88CA86D0E3}" destId="{FFB5F4EF-8D02-8F42-9964-B9942407948F}" srcOrd="1" destOrd="0" presId="urn:microsoft.com/office/officeart/2008/layout/HorizontalMultiLevelHierarchy"/>
    <dgm:cxn modelId="{761BD4B5-09A1-4942-B3A7-A26770608035}" type="presOf" srcId="{747AB013-D168-6A45-9AED-00F203A6AF3E}" destId="{1EAEA7F3-4F44-9A46-9BC7-7FDE6D31936B}" srcOrd="0" destOrd="0" presId="urn:microsoft.com/office/officeart/2008/layout/HorizontalMultiLevelHierarchy"/>
    <dgm:cxn modelId="{99B586C4-130A-664F-91B1-B9FD7C3678C2}" type="presOf" srcId="{AC5151D6-A36C-3D45-A000-99BC937EE87B}" destId="{B0FF5486-857F-8449-B55E-B3697C39CE7F}" srcOrd="0" destOrd="0" presId="urn:microsoft.com/office/officeart/2008/layout/HorizontalMultiLevelHierarchy"/>
    <dgm:cxn modelId="{6BEAEEC7-50EE-F440-91D2-00EBF522D328}" srcId="{9235F387-0D77-3348-9FAF-B240A079A260}" destId="{747AB013-D168-6A45-9AED-00F203A6AF3E}" srcOrd="2" destOrd="0" parTransId="{A1A11943-AEE9-FF40-8472-8E88CA86D0E3}" sibTransId="{673D5137-B103-F242-950B-F9A134F4FBEE}"/>
    <dgm:cxn modelId="{9B6993CC-4E02-E547-A1D9-DFBF6C3B389B}" type="presOf" srcId="{E5D83B69-E71F-C048-ADE9-A8F66F8C1DFF}" destId="{E5D3C036-3553-9244-9691-CC3D9D6AD838}" srcOrd="0" destOrd="0" presId="urn:microsoft.com/office/officeart/2008/layout/HorizontalMultiLevelHierarchy"/>
    <dgm:cxn modelId="{2C8AECCF-BB0C-7945-BF1F-7FA84CB2D38B}" type="presOf" srcId="{9235F387-0D77-3348-9FAF-B240A079A260}" destId="{253485BD-0FC4-DC45-BD1D-8F6E84F07D8D}" srcOrd="0" destOrd="0" presId="urn:microsoft.com/office/officeart/2008/layout/HorizontalMultiLevelHierarchy"/>
    <dgm:cxn modelId="{747911D5-D184-F14B-ACD9-F12E3F704CEE}" srcId="{9235F387-0D77-3348-9FAF-B240A079A260}" destId="{C9ABC6D9-FC74-6E4A-9BAF-A30EC52FDBBF}" srcOrd="4" destOrd="0" parTransId="{7B383DE1-A55B-9F45-8902-1E778D6EF169}" sibTransId="{DB35C659-D506-384D-BFB9-2BFAEEF3D2C2}"/>
    <dgm:cxn modelId="{2502D4E4-762F-6742-B93B-E69C82D11B72}" type="presOf" srcId="{7B383DE1-A55B-9F45-8902-1E778D6EF169}" destId="{12A75503-A83F-FF40-A035-5934D667EE85}" srcOrd="0" destOrd="0" presId="urn:microsoft.com/office/officeart/2008/layout/HorizontalMultiLevelHierarchy"/>
    <dgm:cxn modelId="{74DB33FC-1474-A342-9D52-C387E82DDA9A}" type="presOf" srcId="{7B383DE1-A55B-9F45-8902-1E778D6EF169}" destId="{B642D5A3-C493-FB42-A4FD-9806725AD9BA}" srcOrd="1" destOrd="0" presId="urn:microsoft.com/office/officeart/2008/layout/HorizontalMultiLevelHierarchy"/>
    <dgm:cxn modelId="{A4CB9BAD-C4D1-F04A-8EBD-2641BBB48345}" type="presParOf" srcId="{0E89605E-8FC4-304A-A93C-EDC07E1EB3DE}" destId="{FAF8EF5F-0653-9F42-A682-368F50765898}" srcOrd="0" destOrd="0" presId="urn:microsoft.com/office/officeart/2008/layout/HorizontalMultiLevelHierarchy"/>
    <dgm:cxn modelId="{80B1B1E8-A89A-3645-8DCD-90CAE3AFF887}" type="presParOf" srcId="{FAF8EF5F-0653-9F42-A682-368F50765898}" destId="{253485BD-0FC4-DC45-BD1D-8F6E84F07D8D}" srcOrd="0" destOrd="0" presId="urn:microsoft.com/office/officeart/2008/layout/HorizontalMultiLevelHierarchy"/>
    <dgm:cxn modelId="{8888D08C-166C-B740-9371-D76311E77CC2}" type="presParOf" srcId="{FAF8EF5F-0653-9F42-A682-368F50765898}" destId="{D704581A-F79B-2A4B-A6F6-1134B3EA4DB0}" srcOrd="1" destOrd="0" presId="urn:microsoft.com/office/officeart/2008/layout/HorizontalMultiLevelHierarchy"/>
    <dgm:cxn modelId="{A1E6F7AF-E962-124E-A38A-588E3454575C}" type="presParOf" srcId="{D704581A-F79B-2A4B-A6F6-1134B3EA4DB0}" destId="{CE3229C4-7EB9-A345-BAE3-899504191584}" srcOrd="0" destOrd="0" presId="urn:microsoft.com/office/officeart/2008/layout/HorizontalMultiLevelHierarchy"/>
    <dgm:cxn modelId="{88B48865-E48C-C04F-AECF-F6B0147D76FE}" type="presParOf" srcId="{CE3229C4-7EB9-A345-BAE3-899504191584}" destId="{8341ED79-5C1F-9E41-8C58-9BB0620D9011}" srcOrd="0" destOrd="0" presId="urn:microsoft.com/office/officeart/2008/layout/HorizontalMultiLevelHierarchy"/>
    <dgm:cxn modelId="{CDFAB78A-CB2B-634E-9661-53C08F724CBC}" type="presParOf" srcId="{D704581A-F79B-2A4B-A6F6-1134B3EA4DB0}" destId="{E9684184-4044-7045-BB13-B2B3B8545AA9}" srcOrd="1" destOrd="0" presId="urn:microsoft.com/office/officeart/2008/layout/HorizontalMultiLevelHierarchy"/>
    <dgm:cxn modelId="{4949175A-AECB-274E-8950-9E007A4E9671}" type="presParOf" srcId="{E9684184-4044-7045-BB13-B2B3B8545AA9}" destId="{E5D3C036-3553-9244-9691-CC3D9D6AD838}" srcOrd="0" destOrd="0" presId="urn:microsoft.com/office/officeart/2008/layout/HorizontalMultiLevelHierarchy"/>
    <dgm:cxn modelId="{533E31AA-CF31-5E44-BEF2-E362AEFA045B}" type="presParOf" srcId="{E9684184-4044-7045-BB13-B2B3B8545AA9}" destId="{D73BF20E-7BB6-C24E-BCDE-03E49E1F2FAB}" srcOrd="1" destOrd="0" presId="urn:microsoft.com/office/officeart/2008/layout/HorizontalMultiLevelHierarchy"/>
    <dgm:cxn modelId="{DA8FBBBF-7D4A-8249-9EFF-02C619E157A6}" type="presParOf" srcId="{D704581A-F79B-2A4B-A6F6-1134B3EA4DB0}" destId="{615B69F9-7D33-3D4A-B663-900853B7A9B9}" srcOrd="2" destOrd="0" presId="urn:microsoft.com/office/officeart/2008/layout/HorizontalMultiLevelHierarchy"/>
    <dgm:cxn modelId="{B6196B51-5B55-AA41-8CDE-57A07A436C84}" type="presParOf" srcId="{615B69F9-7D33-3D4A-B663-900853B7A9B9}" destId="{0E644A2A-DFE5-5C4F-B3FA-22E4A562E67E}" srcOrd="0" destOrd="0" presId="urn:microsoft.com/office/officeart/2008/layout/HorizontalMultiLevelHierarchy"/>
    <dgm:cxn modelId="{96A2D094-528D-E547-9080-740559E29EDB}" type="presParOf" srcId="{D704581A-F79B-2A4B-A6F6-1134B3EA4DB0}" destId="{8C7C464B-7A5E-6947-BCD5-DC84DAAE6B4B}" srcOrd="3" destOrd="0" presId="urn:microsoft.com/office/officeart/2008/layout/HorizontalMultiLevelHierarchy"/>
    <dgm:cxn modelId="{C88AB000-9697-3B40-A0AC-436CE39EFDB9}" type="presParOf" srcId="{8C7C464B-7A5E-6947-BCD5-DC84DAAE6B4B}" destId="{5637E67C-F782-F646-B6A6-AC1C74D50FA1}" srcOrd="0" destOrd="0" presId="urn:microsoft.com/office/officeart/2008/layout/HorizontalMultiLevelHierarchy"/>
    <dgm:cxn modelId="{B9D8FCE3-4949-214E-ACD1-3B20238CC9A0}" type="presParOf" srcId="{8C7C464B-7A5E-6947-BCD5-DC84DAAE6B4B}" destId="{B002E636-F499-B24B-99B5-B132CB8B432E}" srcOrd="1" destOrd="0" presId="urn:microsoft.com/office/officeart/2008/layout/HorizontalMultiLevelHierarchy"/>
    <dgm:cxn modelId="{12189FC8-A9C9-114D-A68A-03317EFEF4D8}" type="presParOf" srcId="{D704581A-F79B-2A4B-A6F6-1134B3EA4DB0}" destId="{681620EF-19C8-B64B-BA7A-590E618DC22F}" srcOrd="4" destOrd="0" presId="urn:microsoft.com/office/officeart/2008/layout/HorizontalMultiLevelHierarchy"/>
    <dgm:cxn modelId="{938D8F71-D22C-2443-BBCA-57C594339E72}" type="presParOf" srcId="{681620EF-19C8-B64B-BA7A-590E618DC22F}" destId="{FFB5F4EF-8D02-8F42-9964-B9942407948F}" srcOrd="0" destOrd="0" presId="urn:microsoft.com/office/officeart/2008/layout/HorizontalMultiLevelHierarchy"/>
    <dgm:cxn modelId="{651D153B-9EBC-FD4F-9411-424D786807AC}" type="presParOf" srcId="{D704581A-F79B-2A4B-A6F6-1134B3EA4DB0}" destId="{C222E144-C448-CA43-ADE4-3547D2CC20FF}" srcOrd="5" destOrd="0" presId="urn:microsoft.com/office/officeart/2008/layout/HorizontalMultiLevelHierarchy"/>
    <dgm:cxn modelId="{FBF19D71-2596-B94C-86EF-8E31352FA248}" type="presParOf" srcId="{C222E144-C448-CA43-ADE4-3547D2CC20FF}" destId="{1EAEA7F3-4F44-9A46-9BC7-7FDE6D31936B}" srcOrd="0" destOrd="0" presId="urn:microsoft.com/office/officeart/2008/layout/HorizontalMultiLevelHierarchy"/>
    <dgm:cxn modelId="{7988C48A-39BE-024B-A66C-DDE7805E6243}" type="presParOf" srcId="{C222E144-C448-CA43-ADE4-3547D2CC20FF}" destId="{653CBD3D-6865-F64F-8868-204CC3366A57}" srcOrd="1" destOrd="0" presId="urn:microsoft.com/office/officeart/2008/layout/HorizontalMultiLevelHierarchy"/>
    <dgm:cxn modelId="{253733C5-8A21-7E4C-B167-6FE75A3643CF}" type="presParOf" srcId="{D704581A-F79B-2A4B-A6F6-1134B3EA4DB0}" destId="{5E8ACE54-EB15-F741-A5E1-9A71B2565FEA}" srcOrd="6" destOrd="0" presId="urn:microsoft.com/office/officeart/2008/layout/HorizontalMultiLevelHierarchy"/>
    <dgm:cxn modelId="{C6142C31-37BC-9347-83EA-44D64711A6DD}" type="presParOf" srcId="{5E8ACE54-EB15-F741-A5E1-9A71B2565FEA}" destId="{6222D1ED-5167-7A4C-9EC8-1CE234021B9F}" srcOrd="0" destOrd="0" presId="urn:microsoft.com/office/officeart/2008/layout/HorizontalMultiLevelHierarchy"/>
    <dgm:cxn modelId="{F08E0399-7AE9-5B41-B328-FD09A0930673}" type="presParOf" srcId="{D704581A-F79B-2A4B-A6F6-1134B3EA4DB0}" destId="{30F720A3-CC78-EB42-B1E7-6659A05C2526}" srcOrd="7" destOrd="0" presId="urn:microsoft.com/office/officeart/2008/layout/HorizontalMultiLevelHierarchy"/>
    <dgm:cxn modelId="{FAE07F36-CCBA-0F42-9B6D-D694A523666D}" type="presParOf" srcId="{30F720A3-CC78-EB42-B1E7-6659A05C2526}" destId="{34702C1C-D6AE-1048-8A61-5E28B2064224}" srcOrd="0" destOrd="0" presId="urn:microsoft.com/office/officeart/2008/layout/HorizontalMultiLevelHierarchy"/>
    <dgm:cxn modelId="{8EAC6E0E-7C94-D64F-9366-137FF5BB61A7}" type="presParOf" srcId="{30F720A3-CC78-EB42-B1E7-6659A05C2526}" destId="{438AAA5F-3259-1544-A837-A0BB9664D532}" srcOrd="1" destOrd="0" presId="urn:microsoft.com/office/officeart/2008/layout/HorizontalMultiLevelHierarchy"/>
    <dgm:cxn modelId="{1B5738F4-5121-D34D-8895-DDCC55577E83}" type="presParOf" srcId="{D704581A-F79B-2A4B-A6F6-1134B3EA4DB0}" destId="{12A75503-A83F-FF40-A035-5934D667EE85}" srcOrd="8" destOrd="0" presId="urn:microsoft.com/office/officeart/2008/layout/HorizontalMultiLevelHierarchy"/>
    <dgm:cxn modelId="{09102783-3787-534B-84DE-E0CCF844E17C}" type="presParOf" srcId="{12A75503-A83F-FF40-A035-5934D667EE85}" destId="{B642D5A3-C493-FB42-A4FD-9806725AD9BA}" srcOrd="0" destOrd="0" presId="urn:microsoft.com/office/officeart/2008/layout/HorizontalMultiLevelHierarchy"/>
    <dgm:cxn modelId="{39CFE08E-9291-B940-A964-1EC589D50B9E}" type="presParOf" srcId="{D704581A-F79B-2A4B-A6F6-1134B3EA4DB0}" destId="{D20438CB-44CA-B24D-86C9-4BF1CE444880}" srcOrd="9" destOrd="0" presId="urn:microsoft.com/office/officeart/2008/layout/HorizontalMultiLevelHierarchy"/>
    <dgm:cxn modelId="{4E59889B-1A91-6744-BF6E-379FC2D3CC4C}" type="presParOf" srcId="{D20438CB-44CA-B24D-86C9-4BF1CE444880}" destId="{A7165CB3-3E33-D846-8595-B6A931DE6A11}" srcOrd="0" destOrd="0" presId="urn:microsoft.com/office/officeart/2008/layout/HorizontalMultiLevelHierarchy"/>
    <dgm:cxn modelId="{66ECCA94-CB7A-204E-9430-60089DC1D186}" type="presParOf" srcId="{D20438CB-44CA-B24D-86C9-4BF1CE444880}" destId="{97DCE688-2506-B447-8B4C-9413CADB3E72}" srcOrd="1" destOrd="0" presId="urn:microsoft.com/office/officeart/2008/layout/HorizontalMultiLevelHierarchy"/>
    <dgm:cxn modelId="{068AE324-AAF9-F349-AF94-2EC154074E6C}" type="presParOf" srcId="{D704581A-F79B-2A4B-A6F6-1134B3EA4DB0}" destId="{B0FF5486-857F-8449-B55E-B3697C39CE7F}" srcOrd="10" destOrd="0" presId="urn:microsoft.com/office/officeart/2008/layout/HorizontalMultiLevelHierarchy"/>
    <dgm:cxn modelId="{7941C045-6560-4D42-AB28-276277CEB493}" type="presParOf" srcId="{B0FF5486-857F-8449-B55E-B3697C39CE7F}" destId="{9225273A-27E7-3C47-A8E2-C70172AB090B}" srcOrd="0" destOrd="0" presId="urn:microsoft.com/office/officeart/2008/layout/HorizontalMultiLevelHierarchy"/>
    <dgm:cxn modelId="{97E36E2C-66AA-B844-B79A-DEE1796CA7B6}" type="presParOf" srcId="{D704581A-F79B-2A4B-A6F6-1134B3EA4DB0}" destId="{35A62371-2506-D44F-8968-5E918DE513BB}" srcOrd="11" destOrd="0" presId="urn:microsoft.com/office/officeart/2008/layout/HorizontalMultiLevelHierarchy"/>
    <dgm:cxn modelId="{14722348-964B-B043-9071-3D3C30313023}" type="presParOf" srcId="{35A62371-2506-D44F-8968-5E918DE513BB}" destId="{469946E6-3802-1941-AEAE-DA30F028B203}" srcOrd="0" destOrd="0" presId="urn:microsoft.com/office/officeart/2008/layout/HorizontalMultiLevelHierarchy"/>
    <dgm:cxn modelId="{1E65CEB2-9587-5544-B2A9-2ACFA1C1E4AD}" type="presParOf" srcId="{35A62371-2506-D44F-8968-5E918DE513BB}" destId="{8A314AF6-B122-974E-B192-DD91DEC3F2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9C97E-8E88-7B44-9F90-9E12D8F9E50A}" type="doc">
      <dgm:prSet loTypeId="urn:microsoft.com/office/officeart/2008/layout/HorizontalMultiLevelHierarchy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35F387-0D77-3348-9FAF-B240A079A260}">
      <dgm:prSet phldrT="[Текст]" custT="1"/>
      <dgm:spPr>
        <a:solidFill>
          <a:srgbClr val="842424"/>
        </a:solidFill>
      </dgm:spPr>
      <dgm:t>
        <a:bodyPr/>
        <a:lstStyle/>
        <a:p>
          <a:r>
            <a:rPr lang="ru-RU" sz="2400" b="0" cap="none" spc="0" dirty="0">
              <a:ln w="0"/>
              <a:solidFill>
                <a:schemeClr val="bg1"/>
              </a:solidFill>
              <a:effectLst/>
            </a:rPr>
            <a:t>КАК СДЕЛАТЬ?</a:t>
          </a:r>
        </a:p>
      </dgm:t>
    </dgm:pt>
    <dgm:pt modelId="{71CF2B45-C563-FE4D-8E24-AD5CD59FFC03}" type="parTrans" cxnId="{1B514D04-6899-7849-9E8B-48CD9398E2D3}">
      <dgm:prSet/>
      <dgm:spPr/>
      <dgm:t>
        <a:bodyPr/>
        <a:lstStyle/>
        <a:p>
          <a:endParaRPr lang="ru-RU"/>
        </a:p>
      </dgm:t>
    </dgm:pt>
    <dgm:pt modelId="{E0DE7629-0CDE-2B4D-BE68-4EB3326AF7BB}" type="sibTrans" cxnId="{1B514D04-6899-7849-9E8B-48CD9398E2D3}">
      <dgm:prSet/>
      <dgm:spPr/>
      <dgm:t>
        <a:bodyPr/>
        <a:lstStyle/>
        <a:p>
          <a:endParaRPr lang="ru-RU"/>
        </a:p>
      </dgm:t>
    </dgm:pt>
    <dgm:pt modelId="{E63EF05D-5A61-ED47-9878-FA58D4507B32}">
      <dgm:prSet phldrT="[Текст]" custT="1"/>
      <dgm:spPr>
        <a:solidFill>
          <a:srgbClr val="842424"/>
        </a:solidFill>
      </dgm:spPr>
      <dgm:t>
        <a:bodyPr/>
        <a:lstStyle/>
        <a:p>
          <a:r>
            <a:rPr lang="ru-RU" sz="1050" b="0" cap="none" spc="0" dirty="0">
              <a:ln w="0"/>
              <a:solidFill>
                <a:schemeClr val="bg1"/>
              </a:solidFill>
              <a:effectLst/>
            </a:rPr>
            <a:t>На федеральном уровне установить: для УО - правила (защиты) инвестиционных вложений (учет вложений при формировании платы, невозможность смены УО до момента полной окупаемости вложений); для собственника  </a:t>
          </a:r>
          <a:br>
            <a:rPr lang="ru-RU" sz="1050" b="0" cap="none" spc="0" dirty="0">
              <a:ln w="0"/>
              <a:solidFill>
                <a:schemeClr val="bg1"/>
              </a:solidFill>
              <a:effectLst/>
            </a:rPr>
          </a:br>
          <a:r>
            <a:rPr lang="ru-RU" sz="1050" b="0" cap="none" spc="0" dirty="0">
              <a:ln w="0"/>
              <a:solidFill>
                <a:schemeClr val="bg1"/>
              </a:solidFill>
              <a:effectLst/>
            </a:rPr>
            <a:t>- благоприятный налоговый режим  + региональные/федеральные программы господдержки</a:t>
          </a:r>
        </a:p>
      </dgm:t>
    </dgm:pt>
    <dgm:pt modelId="{1A567F22-0BB3-FB4B-9A6B-6A98938F7EA2}" type="parTrans" cxnId="{E77AD541-03F1-894D-B5C6-695B79832DC7}">
      <dgm:prSet/>
      <dgm:spPr/>
      <dgm:t>
        <a:bodyPr/>
        <a:lstStyle/>
        <a:p>
          <a:endParaRPr lang="ru-RU"/>
        </a:p>
      </dgm:t>
    </dgm:pt>
    <dgm:pt modelId="{7E81F6C5-962F-764D-9776-A29E7897BED0}" type="sibTrans" cxnId="{E77AD541-03F1-894D-B5C6-695B79832DC7}">
      <dgm:prSet/>
      <dgm:spPr/>
      <dgm:t>
        <a:bodyPr/>
        <a:lstStyle/>
        <a:p>
          <a:endParaRPr lang="ru-RU"/>
        </a:p>
      </dgm:t>
    </dgm:pt>
    <dgm:pt modelId="{E5D83B69-E71F-C048-ADE9-A8F66F8C1DFF}">
      <dgm:prSet custT="1"/>
      <dgm:spPr>
        <a:solidFill>
          <a:srgbClr val="842424"/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chemeClr val="bg1"/>
              </a:solidFill>
              <a:effectLst/>
            </a:rPr>
            <a:t>Создание институтов представляющих участников рыка управления на федеральном и региональном уровне.  Организация контроля деятельности УО силами профсообщества. Создание источника возмещения вреда и финансирования профессиональной экспертизы</a:t>
          </a:r>
        </a:p>
      </dgm:t>
    </dgm:pt>
    <dgm:pt modelId="{9849723F-925A-2E47-A604-5A206EF68CB4}" type="parTrans" cxnId="{DAA9DA3F-1663-5343-9141-133DB59F7D3C}">
      <dgm:prSet/>
      <dgm:spPr/>
      <dgm:t>
        <a:bodyPr/>
        <a:lstStyle/>
        <a:p>
          <a:endParaRPr lang="ru-RU"/>
        </a:p>
      </dgm:t>
    </dgm:pt>
    <dgm:pt modelId="{2A76D2BB-D00E-B440-8717-10D6D3ACE944}" type="sibTrans" cxnId="{DAA9DA3F-1663-5343-9141-133DB59F7D3C}">
      <dgm:prSet/>
      <dgm:spPr/>
      <dgm:t>
        <a:bodyPr/>
        <a:lstStyle/>
        <a:p>
          <a:endParaRPr lang="ru-RU"/>
        </a:p>
      </dgm:t>
    </dgm:pt>
    <dgm:pt modelId="{C9ABC6D9-FC74-6E4A-9BAF-A30EC52FDBBF}">
      <dgm:prSet custT="1"/>
      <dgm:spPr>
        <a:solidFill>
          <a:srgbClr val="842424"/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chemeClr val="bg1"/>
              </a:solidFill>
              <a:effectLst/>
            </a:rPr>
            <a:t>Создание компенсационного фонда  (отдельным федеральным законом или при СРО) и страхование. Контроль за распоряжением фонда у отраслевого федерального исполнительного органа власти </a:t>
          </a:r>
        </a:p>
      </dgm:t>
    </dgm:pt>
    <dgm:pt modelId="{7B383DE1-A55B-9F45-8902-1E778D6EF169}" type="parTrans" cxnId="{747911D5-D184-F14B-ACD9-F12E3F704CEE}">
      <dgm:prSet/>
      <dgm:spPr/>
      <dgm:t>
        <a:bodyPr/>
        <a:lstStyle/>
        <a:p>
          <a:endParaRPr lang="ru-RU"/>
        </a:p>
      </dgm:t>
    </dgm:pt>
    <dgm:pt modelId="{DB35C659-D506-384D-BFB9-2BFAEEF3D2C2}" type="sibTrans" cxnId="{747911D5-D184-F14B-ACD9-F12E3F704CEE}">
      <dgm:prSet/>
      <dgm:spPr/>
      <dgm:t>
        <a:bodyPr/>
        <a:lstStyle/>
        <a:p>
          <a:endParaRPr lang="ru-RU"/>
        </a:p>
      </dgm:t>
    </dgm:pt>
    <dgm:pt modelId="{A9B84A22-1472-1541-B4A6-9C6079863003}">
      <dgm:prSet custT="1"/>
      <dgm:spPr>
        <a:solidFill>
          <a:srgbClr val="842424"/>
        </a:solidFill>
      </dgm:spPr>
      <dgm:t>
        <a:bodyPr/>
        <a:lstStyle/>
        <a:p>
          <a:r>
            <a:rPr lang="ru-RU" sz="1100" b="0" strike="noStrike" cap="none" spc="0" dirty="0">
              <a:ln w="0"/>
              <a:solidFill>
                <a:schemeClr val="bg1"/>
              </a:solidFill>
              <a:effectLst/>
            </a:rPr>
            <a:t>Переход от рассмотрения по формальном основаниям (кол-во нарушений) к оценке результатов деятельности с учетом мнения профессионального сообщества и потребителей</a:t>
          </a:r>
        </a:p>
      </dgm:t>
    </dgm:pt>
    <dgm:pt modelId="{AC5151D6-A36C-3D45-A000-99BC937EE87B}" type="parTrans" cxnId="{6D4E611F-7BB0-D84E-A282-11BDC5FB5C07}">
      <dgm:prSet/>
      <dgm:spPr/>
      <dgm:t>
        <a:bodyPr/>
        <a:lstStyle/>
        <a:p>
          <a:endParaRPr lang="ru-RU"/>
        </a:p>
      </dgm:t>
    </dgm:pt>
    <dgm:pt modelId="{14970FAA-C4E1-D143-A02E-404D3EF17BB2}" type="sibTrans" cxnId="{6D4E611F-7BB0-D84E-A282-11BDC5FB5C07}">
      <dgm:prSet/>
      <dgm:spPr/>
      <dgm:t>
        <a:bodyPr/>
        <a:lstStyle/>
        <a:p>
          <a:endParaRPr lang="ru-RU"/>
        </a:p>
      </dgm:t>
    </dgm:pt>
    <dgm:pt modelId="{747AB013-D168-6A45-9AED-00F203A6AF3E}">
      <dgm:prSet phldrT="[Текст]" custT="1"/>
      <dgm:spPr>
        <a:solidFill>
          <a:srgbClr val="842424"/>
        </a:solidFill>
      </dgm:spPr>
      <dgm:t>
        <a:bodyPr/>
        <a:lstStyle/>
        <a:p>
          <a:r>
            <a:rPr lang="ru-RU" sz="1100" b="0" cap="none" spc="0" dirty="0">
              <a:ln w="0"/>
              <a:solidFill>
                <a:schemeClr val="bg1"/>
              </a:solidFill>
              <a:effectLst/>
            </a:rPr>
            <a:t>Обязательный претензионный порядок  рассмотрения жалоб потребителей, споров УО – РСО – РО. Обращение в суд и на госорганы только при наличии  заключения об итогах рассмотрения  конфликтной комиссией с привлечением проф. экспертов . Задача – установить причину  и виновного, предложить решение</a:t>
          </a:r>
        </a:p>
      </dgm:t>
    </dgm:pt>
    <dgm:pt modelId="{673D5137-B103-F242-950B-F9A134F4FBEE}" type="sibTrans" cxnId="{6BEAEEC7-50EE-F440-91D2-00EBF522D328}">
      <dgm:prSet/>
      <dgm:spPr/>
      <dgm:t>
        <a:bodyPr/>
        <a:lstStyle/>
        <a:p>
          <a:endParaRPr lang="ru-RU"/>
        </a:p>
      </dgm:t>
    </dgm:pt>
    <dgm:pt modelId="{A1A11943-AEE9-FF40-8472-8E88CA86D0E3}" type="parTrans" cxnId="{6BEAEEC7-50EE-F440-91D2-00EBF522D328}">
      <dgm:prSet/>
      <dgm:spPr/>
      <dgm:t>
        <a:bodyPr/>
        <a:lstStyle/>
        <a:p>
          <a:endParaRPr lang="ru-RU"/>
        </a:p>
      </dgm:t>
    </dgm:pt>
    <dgm:pt modelId="{0E89605E-8FC4-304A-A93C-EDC07E1EB3DE}" type="pres">
      <dgm:prSet presAssocID="{5889C97E-8E88-7B44-9F90-9E12D8F9E50A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FAF8EF5F-0653-9F42-A682-368F50765898}" type="pres">
      <dgm:prSet presAssocID="{9235F387-0D77-3348-9FAF-B240A079A260}" presName="root1" presStyleCnt="0"/>
      <dgm:spPr/>
    </dgm:pt>
    <dgm:pt modelId="{253485BD-0FC4-DC45-BD1D-8F6E84F07D8D}" type="pres">
      <dgm:prSet presAssocID="{9235F387-0D77-3348-9FAF-B240A079A260}" presName="LevelOneTextNode" presStyleLbl="node0" presStyleIdx="0" presStyleCnt="1" custScaleX="231510" custScaleY="213693">
        <dgm:presLayoutVars>
          <dgm:chPref val="3"/>
        </dgm:presLayoutVars>
      </dgm:prSet>
      <dgm:spPr/>
    </dgm:pt>
    <dgm:pt modelId="{D704581A-F79B-2A4B-A6F6-1134B3EA4DB0}" type="pres">
      <dgm:prSet presAssocID="{9235F387-0D77-3348-9FAF-B240A079A260}" presName="level2hierChild" presStyleCnt="0"/>
      <dgm:spPr/>
    </dgm:pt>
    <dgm:pt modelId="{CE3229C4-7EB9-A345-BAE3-899504191584}" type="pres">
      <dgm:prSet presAssocID="{9849723F-925A-2E47-A604-5A206EF68CB4}" presName="conn2-1" presStyleLbl="parChTrans1D2" presStyleIdx="0" presStyleCnt="5"/>
      <dgm:spPr/>
    </dgm:pt>
    <dgm:pt modelId="{8341ED79-5C1F-9E41-8C58-9BB0620D9011}" type="pres">
      <dgm:prSet presAssocID="{9849723F-925A-2E47-A604-5A206EF68CB4}" presName="connTx" presStyleLbl="parChTrans1D2" presStyleIdx="0" presStyleCnt="5"/>
      <dgm:spPr/>
    </dgm:pt>
    <dgm:pt modelId="{E9684184-4044-7045-BB13-B2B3B8545AA9}" type="pres">
      <dgm:prSet presAssocID="{E5D83B69-E71F-C048-ADE9-A8F66F8C1DFF}" presName="root2" presStyleCnt="0"/>
      <dgm:spPr/>
    </dgm:pt>
    <dgm:pt modelId="{E5D3C036-3553-9244-9691-CC3D9D6AD838}" type="pres">
      <dgm:prSet presAssocID="{E5D83B69-E71F-C048-ADE9-A8F66F8C1DFF}" presName="LevelTwoTextNode" presStyleLbl="node2" presStyleIdx="0" presStyleCnt="5" custScaleX="477058" custScaleY="411996" custLinFactNeighborX="4740" custLinFactNeighborY="-72637">
        <dgm:presLayoutVars>
          <dgm:chPref val="3"/>
        </dgm:presLayoutVars>
      </dgm:prSet>
      <dgm:spPr/>
    </dgm:pt>
    <dgm:pt modelId="{D73BF20E-7BB6-C24E-BCDE-03E49E1F2FAB}" type="pres">
      <dgm:prSet presAssocID="{E5D83B69-E71F-C048-ADE9-A8F66F8C1DFF}" presName="level3hierChild" presStyleCnt="0"/>
      <dgm:spPr/>
    </dgm:pt>
    <dgm:pt modelId="{681620EF-19C8-B64B-BA7A-590E618DC22F}" type="pres">
      <dgm:prSet presAssocID="{A1A11943-AEE9-FF40-8472-8E88CA86D0E3}" presName="conn2-1" presStyleLbl="parChTrans1D2" presStyleIdx="1" presStyleCnt="5"/>
      <dgm:spPr/>
    </dgm:pt>
    <dgm:pt modelId="{FFB5F4EF-8D02-8F42-9964-B9942407948F}" type="pres">
      <dgm:prSet presAssocID="{A1A11943-AEE9-FF40-8472-8E88CA86D0E3}" presName="connTx" presStyleLbl="parChTrans1D2" presStyleIdx="1" presStyleCnt="5"/>
      <dgm:spPr/>
    </dgm:pt>
    <dgm:pt modelId="{C222E144-C448-CA43-ADE4-3547D2CC20FF}" type="pres">
      <dgm:prSet presAssocID="{747AB013-D168-6A45-9AED-00F203A6AF3E}" presName="root2" presStyleCnt="0"/>
      <dgm:spPr/>
    </dgm:pt>
    <dgm:pt modelId="{1EAEA7F3-4F44-9A46-9BC7-7FDE6D31936B}" type="pres">
      <dgm:prSet presAssocID="{747AB013-D168-6A45-9AED-00F203A6AF3E}" presName="LevelTwoTextNode" presStyleLbl="node2" presStyleIdx="1" presStyleCnt="5" custScaleX="477058" custScaleY="426529" custLinFactNeighborX="6987" custLinFactNeighborY="-14927">
        <dgm:presLayoutVars>
          <dgm:chPref val="3"/>
        </dgm:presLayoutVars>
      </dgm:prSet>
      <dgm:spPr/>
    </dgm:pt>
    <dgm:pt modelId="{653CBD3D-6865-F64F-8868-204CC3366A57}" type="pres">
      <dgm:prSet presAssocID="{747AB013-D168-6A45-9AED-00F203A6AF3E}" presName="level3hierChild" presStyleCnt="0"/>
      <dgm:spPr/>
    </dgm:pt>
    <dgm:pt modelId="{5E8ACE54-EB15-F741-A5E1-9A71B2565FEA}" type="pres">
      <dgm:prSet presAssocID="{1A567F22-0BB3-FB4B-9A6B-6A98938F7EA2}" presName="conn2-1" presStyleLbl="parChTrans1D2" presStyleIdx="2" presStyleCnt="5"/>
      <dgm:spPr/>
    </dgm:pt>
    <dgm:pt modelId="{6222D1ED-5167-7A4C-9EC8-1CE234021B9F}" type="pres">
      <dgm:prSet presAssocID="{1A567F22-0BB3-FB4B-9A6B-6A98938F7EA2}" presName="connTx" presStyleLbl="parChTrans1D2" presStyleIdx="2" presStyleCnt="5"/>
      <dgm:spPr/>
    </dgm:pt>
    <dgm:pt modelId="{30F720A3-CC78-EB42-B1E7-6659A05C2526}" type="pres">
      <dgm:prSet presAssocID="{E63EF05D-5A61-ED47-9878-FA58D4507B32}" presName="root2" presStyleCnt="0"/>
      <dgm:spPr/>
    </dgm:pt>
    <dgm:pt modelId="{34702C1C-D6AE-1048-8A61-5E28B2064224}" type="pres">
      <dgm:prSet presAssocID="{E63EF05D-5A61-ED47-9878-FA58D4507B32}" presName="LevelTwoTextNode" presStyleLbl="node2" presStyleIdx="2" presStyleCnt="5" custScaleX="477058" custScaleY="380474" custLinFactY="317376" custLinFactNeighborX="9363" custLinFactNeighborY="400000">
        <dgm:presLayoutVars>
          <dgm:chPref val="3"/>
        </dgm:presLayoutVars>
      </dgm:prSet>
      <dgm:spPr/>
    </dgm:pt>
    <dgm:pt modelId="{438AAA5F-3259-1544-A837-A0BB9664D532}" type="pres">
      <dgm:prSet presAssocID="{E63EF05D-5A61-ED47-9878-FA58D4507B32}" presName="level3hierChild" presStyleCnt="0"/>
      <dgm:spPr/>
    </dgm:pt>
    <dgm:pt modelId="{12A75503-A83F-FF40-A035-5934D667EE85}" type="pres">
      <dgm:prSet presAssocID="{7B383DE1-A55B-9F45-8902-1E778D6EF169}" presName="conn2-1" presStyleLbl="parChTrans1D2" presStyleIdx="3" presStyleCnt="5"/>
      <dgm:spPr/>
    </dgm:pt>
    <dgm:pt modelId="{B642D5A3-C493-FB42-A4FD-9806725AD9BA}" type="pres">
      <dgm:prSet presAssocID="{7B383DE1-A55B-9F45-8902-1E778D6EF169}" presName="connTx" presStyleLbl="parChTrans1D2" presStyleIdx="3" presStyleCnt="5"/>
      <dgm:spPr/>
    </dgm:pt>
    <dgm:pt modelId="{D20438CB-44CA-B24D-86C9-4BF1CE444880}" type="pres">
      <dgm:prSet presAssocID="{C9ABC6D9-FC74-6E4A-9BAF-A30EC52FDBBF}" presName="root2" presStyleCnt="0"/>
      <dgm:spPr/>
    </dgm:pt>
    <dgm:pt modelId="{A7165CB3-3E33-D846-8595-B6A931DE6A11}" type="pres">
      <dgm:prSet presAssocID="{C9ABC6D9-FC74-6E4A-9BAF-A30EC52FDBBF}" presName="LevelTwoTextNode" presStyleLbl="node2" presStyleIdx="3" presStyleCnt="5" custScaleX="477058" custScaleY="334962" custLinFactY="-200000" custLinFactNeighborX="6987" custLinFactNeighborY="-205478">
        <dgm:presLayoutVars>
          <dgm:chPref val="3"/>
        </dgm:presLayoutVars>
      </dgm:prSet>
      <dgm:spPr/>
    </dgm:pt>
    <dgm:pt modelId="{97DCE688-2506-B447-8B4C-9413CADB3E72}" type="pres">
      <dgm:prSet presAssocID="{C9ABC6D9-FC74-6E4A-9BAF-A30EC52FDBBF}" presName="level3hierChild" presStyleCnt="0"/>
      <dgm:spPr/>
    </dgm:pt>
    <dgm:pt modelId="{B0FF5486-857F-8449-B55E-B3697C39CE7F}" type="pres">
      <dgm:prSet presAssocID="{AC5151D6-A36C-3D45-A000-99BC937EE87B}" presName="conn2-1" presStyleLbl="parChTrans1D2" presStyleIdx="4" presStyleCnt="5"/>
      <dgm:spPr/>
    </dgm:pt>
    <dgm:pt modelId="{9225273A-27E7-3C47-A8E2-C70172AB090B}" type="pres">
      <dgm:prSet presAssocID="{AC5151D6-A36C-3D45-A000-99BC937EE87B}" presName="connTx" presStyleLbl="parChTrans1D2" presStyleIdx="4" presStyleCnt="5"/>
      <dgm:spPr/>
    </dgm:pt>
    <dgm:pt modelId="{35A62371-2506-D44F-8968-5E918DE513BB}" type="pres">
      <dgm:prSet presAssocID="{A9B84A22-1472-1541-B4A6-9C6079863003}" presName="root2" presStyleCnt="0"/>
      <dgm:spPr/>
    </dgm:pt>
    <dgm:pt modelId="{469946E6-3802-1941-AEAE-DA30F028B203}" type="pres">
      <dgm:prSet presAssocID="{A9B84A22-1472-1541-B4A6-9C6079863003}" presName="LevelTwoTextNode" presStyleLbl="node2" presStyleIdx="4" presStyleCnt="5" custScaleX="477058" custScaleY="271684" custLinFactY="-180021" custLinFactNeighborX="9021" custLinFactNeighborY="-200000">
        <dgm:presLayoutVars>
          <dgm:chPref val="3"/>
        </dgm:presLayoutVars>
      </dgm:prSet>
      <dgm:spPr/>
    </dgm:pt>
    <dgm:pt modelId="{8A314AF6-B122-974E-B192-DD91DEC3F222}" type="pres">
      <dgm:prSet presAssocID="{A9B84A22-1472-1541-B4A6-9C6079863003}" presName="level3hierChild" presStyleCnt="0"/>
      <dgm:spPr/>
    </dgm:pt>
  </dgm:ptLst>
  <dgm:cxnLst>
    <dgm:cxn modelId="{1B514D04-6899-7849-9E8B-48CD9398E2D3}" srcId="{5889C97E-8E88-7B44-9F90-9E12D8F9E50A}" destId="{9235F387-0D77-3348-9FAF-B240A079A260}" srcOrd="0" destOrd="0" parTransId="{71CF2B45-C563-FE4D-8E24-AD5CD59FFC03}" sibTransId="{E0DE7629-0CDE-2B4D-BE68-4EB3326AF7BB}"/>
    <dgm:cxn modelId="{B3CB410B-12D7-3A46-8FA5-2F69BB9CEBBD}" type="presOf" srcId="{AC5151D6-A36C-3D45-A000-99BC937EE87B}" destId="{9225273A-27E7-3C47-A8E2-C70172AB090B}" srcOrd="1" destOrd="0" presId="urn:microsoft.com/office/officeart/2008/layout/HorizontalMultiLevelHierarchy"/>
    <dgm:cxn modelId="{C3BFF112-2221-9643-84AF-B74420E2F190}" type="presOf" srcId="{9849723F-925A-2E47-A604-5A206EF68CB4}" destId="{CE3229C4-7EB9-A345-BAE3-899504191584}" srcOrd="0" destOrd="0" presId="urn:microsoft.com/office/officeart/2008/layout/HorizontalMultiLevelHierarchy"/>
    <dgm:cxn modelId="{6D4E611F-7BB0-D84E-A282-11BDC5FB5C07}" srcId="{9235F387-0D77-3348-9FAF-B240A079A260}" destId="{A9B84A22-1472-1541-B4A6-9C6079863003}" srcOrd="4" destOrd="0" parTransId="{AC5151D6-A36C-3D45-A000-99BC937EE87B}" sibTransId="{14970FAA-C4E1-D143-A02E-404D3EF17BB2}"/>
    <dgm:cxn modelId="{E38DA62B-CC5E-7846-9F8D-D9E2CC96F5D1}" type="presOf" srcId="{A9B84A22-1472-1541-B4A6-9C6079863003}" destId="{469946E6-3802-1941-AEAE-DA30F028B203}" srcOrd="0" destOrd="0" presId="urn:microsoft.com/office/officeart/2008/layout/HorizontalMultiLevelHierarchy"/>
    <dgm:cxn modelId="{97711137-C100-1240-A743-C9D66503A6CF}" type="presOf" srcId="{9849723F-925A-2E47-A604-5A206EF68CB4}" destId="{8341ED79-5C1F-9E41-8C58-9BB0620D9011}" srcOrd="1" destOrd="0" presId="urn:microsoft.com/office/officeart/2008/layout/HorizontalMultiLevelHierarchy"/>
    <dgm:cxn modelId="{76DBDE3D-1E9D-D748-9A2D-C0256295C43D}" type="presOf" srcId="{5889C97E-8E88-7B44-9F90-9E12D8F9E50A}" destId="{0E89605E-8FC4-304A-A93C-EDC07E1EB3DE}" srcOrd="0" destOrd="0" presId="urn:microsoft.com/office/officeart/2008/layout/HorizontalMultiLevelHierarchy"/>
    <dgm:cxn modelId="{DAA9DA3F-1663-5343-9141-133DB59F7D3C}" srcId="{9235F387-0D77-3348-9FAF-B240A079A260}" destId="{E5D83B69-E71F-C048-ADE9-A8F66F8C1DFF}" srcOrd="0" destOrd="0" parTransId="{9849723F-925A-2E47-A604-5A206EF68CB4}" sibTransId="{2A76D2BB-D00E-B440-8717-10D6D3ACE944}"/>
    <dgm:cxn modelId="{E77AD541-03F1-894D-B5C6-695B79832DC7}" srcId="{9235F387-0D77-3348-9FAF-B240A079A260}" destId="{E63EF05D-5A61-ED47-9878-FA58D4507B32}" srcOrd="2" destOrd="0" parTransId="{1A567F22-0BB3-FB4B-9A6B-6A98938F7EA2}" sibTransId="{7E81F6C5-962F-764D-9776-A29E7897BED0}"/>
    <dgm:cxn modelId="{C516694D-048A-0748-8AC3-F70E47448456}" type="presOf" srcId="{E63EF05D-5A61-ED47-9878-FA58D4507B32}" destId="{34702C1C-D6AE-1048-8A61-5E28B2064224}" srcOrd="0" destOrd="0" presId="urn:microsoft.com/office/officeart/2008/layout/HorizontalMultiLevelHierarchy"/>
    <dgm:cxn modelId="{3065915D-E901-C943-BC70-FEF225D367C6}" type="presOf" srcId="{1A567F22-0BB3-FB4B-9A6B-6A98938F7EA2}" destId="{5E8ACE54-EB15-F741-A5E1-9A71B2565FEA}" srcOrd="0" destOrd="0" presId="urn:microsoft.com/office/officeart/2008/layout/HorizontalMultiLevelHierarchy"/>
    <dgm:cxn modelId="{4DD0F77D-0547-074C-8633-CAC01AC76BA2}" type="presOf" srcId="{C9ABC6D9-FC74-6E4A-9BAF-A30EC52FDBBF}" destId="{A7165CB3-3E33-D846-8595-B6A931DE6A11}" srcOrd="0" destOrd="0" presId="urn:microsoft.com/office/officeart/2008/layout/HorizontalMultiLevelHierarchy"/>
    <dgm:cxn modelId="{0940628C-6D90-CD47-90D2-F9DAD939E21A}" type="presOf" srcId="{1A567F22-0BB3-FB4B-9A6B-6A98938F7EA2}" destId="{6222D1ED-5167-7A4C-9EC8-1CE234021B9F}" srcOrd="1" destOrd="0" presId="urn:microsoft.com/office/officeart/2008/layout/HorizontalMultiLevelHierarchy"/>
    <dgm:cxn modelId="{3D2B5C9B-C413-4E49-9B58-59D01178C219}" type="presOf" srcId="{A1A11943-AEE9-FF40-8472-8E88CA86D0E3}" destId="{681620EF-19C8-B64B-BA7A-590E618DC22F}" srcOrd="0" destOrd="0" presId="urn:microsoft.com/office/officeart/2008/layout/HorizontalMultiLevelHierarchy"/>
    <dgm:cxn modelId="{1DD4FEAB-88DA-C446-AA38-88233AC0795F}" type="presOf" srcId="{A1A11943-AEE9-FF40-8472-8E88CA86D0E3}" destId="{FFB5F4EF-8D02-8F42-9964-B9942407948F}" srcOrd="1" destOrd="0" presId="urn:microsoft.com/office/officeart/2008/layout/HorizontalMultiLevelHierarchy"/>
    <dgm:cxn modelId="{761BD4B5-09A1-4942-B3A7-A26770608035}" type="presOf" srcId="{747AB013-D168-6A45-9AED-00F203A6AF3E}" destId="{1EAEA7F3-4F44-9A46-9BC7-7FDE6D31936B}" srcOrd="0" destOrd="0" presId="urn:microsoft.com/office/officeart/2008/layout/HorizontalMultiLevelHierarchy"/>
    <dgm:cxn modelId="{99B586C4-130A-664F-91B1-B9FD7C3678C2}" type="presOf" srcId="{AC5151D6-A36C-3D45-A000-99BC937EE87B}" destId="{B0FF5486-857F-8449-B55E-B3697C39CE7F}" srcOrd="0" destOrd="0" presId="urn:microsoft.com/office/officeart/2008/layout/HorizontalMultiLevelHierarchy"/>
    <dgm:cxn modelId="{6BEAEEC7-50EE-F440-91D2-00EBF522D328}" srcId="{9235F387-0D77-3348-9FAF-B240A079A260}" destId="{747AB013-D168-6A45-9AED-00F203A6AF3E}" srcOrd="1" destOrd="0" parTransId="{A1A11943-AEE9-FF40-8472-8E88CA86D0E3}" sibTransId="{673D5137-B103-F242-950B-F9A134F4FBEE}"/>
    <dgm:cxn modelId="{9B6993CC-4E02-E547-A1D9-DFBF6C3B389B}" type="presOf" srcId="{E5D83B69-E71F-C048-ADE9-A8F66F8C1DFF}" destId="{E5D3C036-3553-9244-9691-CC3D9D6AD838}" srcOrd="0" destOrd="0" presId="urn:microsoft.com/office/officeart/2008/layout/HorizontalMultiLevelHierarchy"/>
    <dgm:cxn modelId="{2C8AECCF-BB0C-7945-BF1F-7FA84CB2D38B}" type="presOf" srcId="{9235F387-0D77-3348-9FAF-B240A079A260}" destId="{253485BD-0FC4-DC45-BD1D-8F6E84F07D8D}" srcOrd="0" destOrd="0" presId="urn:microsoft.com/office/officeart/2008/layout/HorizontalMultiLevelHierarchy"/>
    <dgm:cxn modelId="{747911D5-D184-F14B-ACD9-F12E3F704CEE}" srcId="{9235F387-0D77-3348-9FAF-B240A079A260}" destId="{C9ABC6D9-FC74-6E4A-9BAF-A30EC52FDBBF}" srcOrd="3" destOrd="0" parTransId="{7B383DE1-A55B-9F45-8902-1E778D6EF169}" sibTransId="{DB35C659-D506-384D-BFB9-2BFAEEF3D2C2}"/>
    <dgm:cxn modelId="{2502D4E4-762F-6742-B93B-E69C82D11B72}" type="presOf" srcId="{7B383DE1-A55B-9F45-8902-1E778D6EF169}" destId="{12A75503-A83F-FF40-A035-5934D667EE85}" srcOrd="0" destOrd="0" presId="urn:microsoft.com/office/officeart/2008/layout/HorizontalMultiLevelHierarchy"/>
    <dgm:cxn modelId="{74DB33FC-1474-A342-9D52-C387E82DDA9A}" type="presOf" srcId="{7B383DE1-A55B-9F45-8902-1E778D6EF169}" destId="{B642D5A3-C493-FB42-A4FD-9806725AD9BA}" srcOrd="1" destOrd="0" presId="urn:microsoft.com/office/officeart/2008/layout/HorizontalMultiLevelHierarchy"/>
    <dgm:cxn modelId="{A4CB9BAD-C4D1-F04A-8EBD-2641BBB48345}" type="presParOf" srcId="{0E89605E-8FC4-304A-A93C-EDC07E1EB3DE}" destId="{FAF8EF5F-0653-9F42-A682-368F50765898}" srcOrd="0" destOrd="0" presId="urn:microsoft.com/office/officeart/2008/layout/HorizontalMultiLevelHierarchy"/>
    <dgm:cxn modelId="{80B1B1E8-A89A-3645-8DCD-90CAE3AFF887}" type="presParOf" srcId="{FAF8EF5F-0653-9F42-A682-368F50765898}" destId="{253485BD-0FC4-DC45-BD1D-8F6E84F07D8D}" srcOrd="0" destOrd="0" presId="urn:microsoft.com/office/officeart/2008/layout/HorizontalMultiLevelHierarchy"/>
    <dgm:cxn modelId="{8888D08C-166C-B740-9371-D76311E77CC2}" type="presParOf" srcId="{FAF8EF5F-0653-9F42-A682-368F50765898}" destId="{D704581A-F79B-2A4B-A6F6-1134B3EA4DB0}" srcOrd="1" destOrd="0" presId="urn:microsoft.com/office/officeart/2008/layout/HorizontalMultiLevelHierarchy"/>
    <dgm:cxn modelId="{A1E6F7AF-E962-124E-A38A-588E3454575C}" type="presParOf" srcId="{D704581A-F79B-2A4B-A6F6-1134B3EA4DB0}" destId="{CE3229C4-7EB9-A345-BAE3-899504191584}" srcOrd="0" destOrd="0" presId="urn:microsoft.com/office/officeart/2008/layout/HorizontalMultiLevelHierarchy"/>
    <dgm:cxn modelId="{88B48865-E48C-C04F-AECF-F6B0147D76FE}" type="presParOf" srcId="{CE3229C4-7EB9-A345-BAE3-899504191584}" destId="{8341ED79-5C1F-9E41-8C58-9BB0620D9011}" srcOrd="0" destOrd="0" presId="urn:microsoft.com/office/officeart/2008/layout/HorizontalMultiLevelHierarchy"/>
    <dgm:cxn modelId="{CDFAB78A-CB2B-634E-9661-53C08F724CBC}" type="presParOf" srcId="{D704581A-F79B-2A4B-A6F6-1134B3EA4DB0}" destId="{E9684184-4044-7045-BB13-B2B3B8545AA9}" srcOrd="1" destOrd="0" presId="urn:microsoft.com/office/officeart/2008/layout/HorizontalMultiLevelHierarchy"/>
    <dgm:cxn modelId="{4949175A-AECB-274E-8950-9E007A4E9671}" type="presParOf" srcId="{E9684184-4044-7045-BB13-B2B3B8545AA9}" destId="{E5D3C036-3553-9244-9691-CC3D9D6AD838}" srcOrd="0" destOrd="0" presId="urn:microsoft.com/office/officeart/2008/layout/HorizontalMultiLevelHierarchy"/>
    <dgm:cxn modelId="{533E31AA-CF31-5E44-BEF2-E362AEFA045B}" type="presParOf" srcId="{E9684184-4044-7045-BB13-B2B3B8545AA9}" destId="{D73BF20E-7BB6-C24E-BCDE-03E49E1F2FAB}" srcOrd="1" destOrd="0" presId="urn:microsoft.com/office/officeart/2008/layout/HorizontalMultiLevelHierarchy"/>
    <dgm:cxn modelId="{12189FC8-A9C9-114D-A68A-03317EFEF4D8}" type="presParOf" srcId="{D704581A-F79B-2A4B-A6F6-1134B3EA4DB0}" destId="{681620EF-19C8-B64B-BA7A-590E618DC22F}" srcOrd="2" destOrd="0" presId="urn:microsoft.com/office/officeart/2008/layout/HorizontalMultiLevelHierarchy"/>
    <dgm:cxn modelId="{938D8F71-D22C-2443-BBCA-57C594339E72}" type="presParOf" srcId="{681620EF-19C8-B64B-BA7A-590E618DC22F}" destId="{FFB5F4EF-8D02-8F42-9964-B9942407948F}" srcOrd="0" destOrd="0" presId="urn:microsoft.com/office/officeart/2008/layout/HorizontalMultiLevelHierarchy"/>
    <dgm:cxn modelId="{651D153B-9EBC-FD4F-9411-424D786807AC}" type="presParOf" srcId="{D704581A-F79B-2A4B-A6F6-1134B3EA4DB0}" destId="{C222E144-C448-CA43-ADE4-3547D2CC20FF}" srcOrd="3" destOrd="0" presId="urn:microsoft.com/office/officeart/2008/layout/HorizontalMultiLevelHierarchy"/>
    <dgm:cxn modelId="{FBF19D71-2596-B94C-86EF-8E31352FA248}" type="presParOf" srcId="{C222E144-C448-CA43-ADE4-3547D2CC20FF}" destId="{1EAEA7F3-4F44-9A46-9BC7-7FDE6D31936B}" srcOrd="0" destOrd="0" presId="urn:microsoft.com/office/officeart/2008/layout/HorizontalMultiLevelHierarchy"/>
    <dgm:cxn modelId="{7988C48A-39BE-024B-A66C-DDE7805E6243}" type="presParOf" srcId="{C222E144-C448-CA43-ADE4-3547D2CC20FF}" destId="{653CBD3D-6865-F64F-8868-204CC3366A57}" srcOrd="1" destOrd="0" presId="urn:microsoft.com/office/officeart/2008/layout/HorizontalMultiLevelHierarchy"/>
    <dgm:cxn modelId="{253733C5-8A21-7E4C-B167-6FE75A3643CF}" type="presParOf" srcId="{D704581A-F79B-2A4B-A6F6-1134B3EA4DB0}" destId="{5E8ACE54-EB15-F741-A5E1-9A71B2565FEA}" srcOrd="4" destOrd="0" presId="urn:microsoft.com/office/officeart/2008/layout/HorizontalMultiLevelHierarchy"/>
    <dgm:cxn modelId="{C6142C31-37BC-9347-83EA-44D64711A6DD}" type="presParOf" srcId="{5E8ACE54-EB15-F741-A5E1-9A71B2565FEA}" destId="{6222D1ED-5167-7A4C-9EC8-1CE234021B9F}" srcOrd="0" destOrd="0" presId="urn:microsoft.com/office/officeart/2008/layout/HorizontalMultiLevelHierarchy"/>
    <dgm:cxn modelId="{F08E0399-7AE9-5B41-B328-FD09A0930673}" type="presParOf" srcId="{D704581A-F79B-2A4B-A6F6-1134B3EA4DB0}" destId="{30F720A3-CC78-EB42-B1E7-6659A05C2526}" srcOrd="5" destOrd="0" presId="urn:microsoft.com/office/officeart/2008/layout/HorizontalMultiLevelHierarchy"/>
    <dgm:cxn modelId="{FAE07F36-CCBA-0F42-9B6D-D694A523666D}" type="presParOf" srcId="{30F720A3-CC78-EB42-B1E7-6659A05C2526}" destId="{34702C1C-D6AE-1048-8A61-5E28B2064224}" srcOrd="0" destOrd="0" presId="urn:microsoft.com/office/officeart/2008/layout/HorizontalMultiLevelHierarchy"/>
    <dgm:cxn modelId="{8EAC6E0E-7C94-D64F-9366-137FF5BB61A7}" type="presParOf" srcId="{30F720A3-CC78-EB42-B1E7-6659A05C2526}" destId="{438AAA5F-3259-1544-A837-A0BB9664D532}" srcOrd="1" destOrd="0" presId="urn:microsoft.com/office/officeart/2008/layout/HorizontalMultiLevelHierarchy"/>
    <dgm:cxn modelId="{1B5738F4-5121-D34D-8895-DDCC55577E83}" type="presParOf" srcId="{D704581A-F79B-2A4B-A6F6-1134B3EA4DB0}" destId="{12A75503-A83F-FF40-A035-5934D667EE85}" srcOrd="6" destOrd="0" presId="urn:microsoft.com/office/officeart/2008/layout/HorizontalMultiLevelHierarchy"/>
    <dgm:cxn modelId="{09102783-3787-534B-84DE-E0CCF844E17C}" type="presParOf" srcId="{12A75503-A83F-FF40-A035-5934D667EE85}" destId="{B642D5A3-C493-FB42-A4FD-9806725AD9BA}" srcOrd="0" destOrd="0" presId="urn:microsoft.com/office/officeart/2008/layout/HorizontalMultiLevelHierarchy"/>
    <dgm:cxn modelId="{39CFE08E-9291-B940-A964-1EC589D50B9E}" type="presParOf" srcId="{D704581A-F79B-2A4B-A6F6-1134B3EA4DB0}" destId="{D20438CB-44CA-B24D-86C9-4BF1CE444880}" srcOrd="7" destOrd="0" presId="urn:microsoft.com/office/officeart/2008/layout/HorizontalMultiLevelHierarchy"/>
    <dgm:cxn modelId="{4E59889B-1A91-6744-BF6E-379FC2D3CC4C}" type="presParOf" srcId="{D20438CB-44CA-B24D-86C9-4BF1CE444880}" destId="{A7165CB3-3E33-D846-8595-B6A931DE6A11}" srcOrd="0" destOrd="0" presId="urn:microsoft.com/office/officeart/2008/layout/HorizontalMultiLevelHierarchy"/>
    <dgm:cxn modelId="{66ECCA94-CB7A-204E-9430-60089DC1D186}" type="presParOf" srcId="{D20438CB-44CA-B24D-86C9-4BF1CE444880}" destId="{97DCE688-2506-B447-8B4C-9413CADB3E72}" srcOrd="1" destOrd="0" presId="urn:microsoft.com/office/officeart/2008/layout/HorizontalMultiLevelHierarchy"/>
    <dgm:cxn modelId="{068AE324-AAF9-F349-AF94-2EC154074E6C}" type="presParOf" srcId="{D704581A-F79B-2A4B-A6F6-1134B3EA4DB0}" destId="{B0FF5486-857F-8449-B55E-B3697C39CE7F}" srcOrd="8" destOrd="0" presId="urn:microsoft.com/office/officeart/2008/layout/HorizontalMultiLevelHierarchy"/>
    <dgm:cxn modelId="{7941C045-6560-4D42-AB28-276277CEB493}" type="presParOf" srcId="{B0FF5486-857F-8449-B55E-B3697C39CE7F}" destId="{9225273A-27E7-3C47-A8E2-C70172AB090B}" srcOrd="0" destOrd="0" presId="urn:microsoft.com/office/officeart/2008/layout/HorizontalMultiLevelHierarchy"/>
    <dgm:cxn modelId="{97E36E2C-66AA-B844-B79A-DEE1796CA7B6}" type="presParOf" srcId="{D704581A-F79B-2A4B-A6F6-1134B3EA4DB0}" destId="{35A62371-2506-D44F-8968-5E918DE513BB}" srcOrd="9" destOrd="0" presId="urn:microsoft.com/office/officeart/2008/layout/HorizontalMultiLevelHierarchy"/>
    <dgm:cxn modelId="{14722348-964B-B043-9071-3D3C30313023}" type="presParOf" srcId="{35A62371-2506-D44F-8968-5E918DE513BB}" destId="{469946E6-3802-1941-AEAE-DA30F028B203}" srcOrd="0" destOrd="0" presId="urn:microsoft.com/office/officeart/2008/layout/HorizontalMultiLevelHierarchy"/>
    <dgm:cxn modelId="{1E65CEB2-9587-5544-B2A9-2ACFA1C1E4AD}" type="presParOf" srcId="{35A62371-2506-D44F-8968-5E918DE513BB}" destId="{8A314AF6-B122-974E-B192-DD91DEC3F22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3EA6CA-EEC5-43F3-8421-A3809E8E56E9}" type="doc">
      <dgm:prSet loTypeId="urn:microsoft.com/office/officeart/2005/8/layout/venn3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0A4A9370-4030-4510-8061-5EB8FD38C311}">
      <dgm:prSet phldrT="[Текст]" custT="1"/>
      <dgm:spPr/>
      <dgm:t>
        <a:bodyPr/>
        <a:lstStyle/>
        <a:p>
          <a:r>
            <a:rPr lang="ru-RU" sz="1300" dirty="0"/>
            <a:t>Собственники стали полноценными заказчиками работ, услуг по управлению МКД</a:t>
          </a:r>
        </a:p>
      </dgm:t>
    </dgm:pt>
    <dgm:pt modelId="{F5FA9A39-E84F-417F-885B-53D6998448DA}" type="parTrans" cxnId="{78123EB0-B34F-4C9D-B187-BC194430AA7F}">
      <dgm:prSet/>
      <dgm:spPr/>
      <dgm:t>
        <a:bodyPr/>
        <a:lstStyle/>
        <a:p>
          <a:endParaRPr lang="ru-RU"/>
        </a:p>
      </dgm:t>
    </dgm:pt>
    <dgm:pt modelId="{95049084-6E5F-4B82-A7EB-EFB07F33220D}" type="sibTrans" cxnId="{78123EB0-B34F-4C9D-B187-BC194430AA7F}">
      <dgm:prSet/>
      <dgm:spPr/>
      <dgm:t>
        <a:bodyPr/>
        <a:lstStyle/>
        <a:p>
          <a:endParaRPr lang="ru-RU"/>
        </a:p>
      </dgm:t>
    </dgm:pt>
    <dgm:pt modelId="{27337866-B598-4A8A-AB6E-0A9138BDFE48}">
      <dgm:prSet phldrT="[Текст]" custT="1"/>
      <dgm:spPr/>
      <dgm:t>
        <a:bodyPr/>
        <a:lstStyle/>
        <a:p>
          <a:r>
            <a:rPr lang="ru-RU" sz="1300" dirty="0"/>
            <a:t>Создан механизм непрерывности управления МКД на всех стадиях жизненного цикла (нет «брошенных домов»)</a:t>
          </a:r>
        </a:p>
      </dgm:t>
    </dgm:pt>
    <dgm:pt modelId="{BF4C7D49-C52C-4630-8A8D-4E484E5D0557}" type="parTrans" cxnId="{E7D50C00-767C-45FA-A736-D0C3AC7F17F2}">
      <dgm:prSet/>
      <dgm:spPr/>
      <dgm:t>
        <a:bodyPr/>
        <a:lstStyle/>
        <a:p>
          <a:endParaRPr lang="ru-RU"/>
        </a:p>
      </dgm:t>
    </dgm:pt>
    <dgm:pt modelId="{203643AA-CB58-43F9-B82F-078320FFC019}" type="sibTrans" cxnId="{E7D50C00-767C-45FA-A736-D0C3AC7F17F2}">
      <dgm:prSet/>
      <dgm:spPr/>
      <dgm:t>
        <a:bodyPr/>
        <a:lstStyle/>
        <a:p>
          <a:endParaRPr lang="ru-RU"/>
        </a:p>
      </dgm:t>
    </dgm:pt>
    <dgm:pt modelId="{2A0D4AF0-09ED-4F7B-A27A-573166F3A6BA}">
      <dgm:prSet phldrT="[Текст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ru-RU" sz="1300"/>
            <a:t>Выросли инвестиции в модернизацию и повышение энергоэффективности МКД</a:t>
          </a:r>
          <a:endParaRPr lang="ru-RU" sz="1300" dirty="0"/>
        </a:p>
      </dgm:t>
    </dgm:pt>
    <dgm:pt modelId="{0F775F6C-0D35-4F0D-AD5C-FDB7F8EA7391}" type="parTrans" cxnId="{B7BD69EB-5548-472A-91D6-BDEF3C55DE47}">
      <dgm:prSet/>
      <dgm:spPr/>
      <dgm:t>
        <a:bodyPr/>
        <a:lstStyle/>
        <a:p>
          <a:endParaRPr lang="ru-RU"/>
        </a:p>
      </dgm:t>
    </dgm:pt>
    <dgm:pt modelId="{A110C613-B754-417C-8B44-2532CEFEA15E}" type="sibTrans" cxnId="{B7BD69EB-5548-472A-91D6-BDEF3C55DE47}">
      <dgm:prSet/>
      <dgm:spPr/>
      <dgm:t>
        <a:bodyPr/>
        <a:lstStyle/>
        <a:p>
          <a:endParaRPr lang="ru-RU"/>
        </a:p>
      </dgm:t>
    </dgm:pt>
    <dgm:pt modelId="{B87A3949-0EA3-47FF-ABAC-B84B0B5248C2}">
      <dgm:prSet phldrT="[Текст]" custT="1"/>
      <dgm:spPr/>
      <dgm:t>
        <a:bodyPr/>
        <a:lstStyle/>
        <a:p>
          <a:r>
            <a:rPr lang="ru-RU" sz="1300" dirty="0"/>
            <a:t>Рынок УО сформирован на основе открытости, ответственности и экономической эффективности</a:t>
          </a:r>
        </a:p>
      </dgm:t>
    </dgm:pt>
    <dgm:pt modelId="{EBA4D08F-7407-47B1-941F-1E1343D9B325}" type="parTrans" cxnId="{6B07702C-8726-4FD4-A822-220BB9A7E8A9}">
      <dgm:prSet/>
      <dgm:spPr/>
      <dgm:t>
        <a:bodyPr/>
        <a:lstStyle/>
        <a:p>
          <a:endParaRPr lang="ru-RU"/>
        </a:p>
      </dgm:t>
    </dgm:pt>
    <dgm:pt modelId="{737087DB-F1A8-4B5E-92A6-68BE46C4DF85}" type="sibTrans" cxnId="{6B07702C-8726-4FD4-A822-220BB9A7E8A9}">
      <dgm:prSet/>
      <dgm:spPr/>
      <dgm:t>
        <a:bodyPr/>
        <a:lstStyle/>
        <a:p>
          <a:endParaRPr lang="ru-RU"/>
        </a:p>
      </dgm:t>
    </dgm:pt>
    <dgm:pt modelId="{7E34A48D-DB7B-4192-8300-50EE109F1DFB}">
      <dgm:prSet phldrT="[Текст]" custT="1"/>
      <dgm:spPr/>
      <dgm:t>
        <a:bodyPr/>
        <a:lstStyle/>
        <a:p>
          <a:r>
            <a:rPr lang="ru-RU" sz="1300"/>
            <a:t>Повысилось качество и стоимость (капитализация) жилищного фонда</a:t>
          </a:r>
          <a:endParaRPr lang="ru-RU" sz="1300" dirty="0"/>
        </a:p>
      </dgm:t>
    </dgm:pt>
    <dgm:pt modelId="{50BEB78A-947A-4845-9342-02899160E35C}" type="parTrans" cxnId="{4A6A1CD7-4112-49C1-89C1-7EE9E784DAEA}">
      <dgm:prSet/>
      <dgm:spPr/>
      <dgm:t>
        <a:bodyPr/>
        <a:lstStyle/>
        <a:p>
          <a:endParaRPr lang="ru-RU"/>
        </a:p>
      </dgm:t>
    </dgm:pt>
    <dgm:pt modelId="{D0D2460A-CA5F-4723-A7D7-5802D10911CB}" type="sibTrans" cxnId="{4A6A1CD7-4112-49C1-89C1-7EE9E784DAEA}">
      <dgm:prSet/>
      <dgm:spPr/>
      <dgm:t>
        <a:bodyPr/>
        <a:lstStyle/>
        <a:p>
          <a:endParaRPr lang="ru-RU"/>
        </a:p>
      </dgm:t>
    </dgm:pt>
    <dgm:pt modelId="{61098C01-3B71-544E-A1C4-0939EBCE8931}" type="pres">
      <dgm:prSet presAssocID="{A33EA6CA-EEC5-43F3-8421-A3809E8E56E9}" presName="Name0" presStyleCnt="0">
        <dgm:presLayoutVars>
          <dgm:dir/>
          <dgm:resizeHandles val="exact"/>
        </dgm:presLayoutVars>
      </dgm:prSet>
      <dgm:spPr/>
    </dgm:pt>
    <dgm:pt modelId="{F69AC10E-5152-B244-8979-B7EB9C7DE911}" type="pres">
      <dgm:prSet presAssocID="{0A4A9370-4030-4510-8061-5EB8FD38C311}" presName="Name5" presStyleLbl="vennNode1" presStyleIdx="0" presStyleCnt="5">
        <dgm:presLayoutVars>
          <dgm:bulletEnabled val="1"/>
        </dgm:presLayoutVars>
      </dgm:prSet>
      <dgm:spPr/>
    </dgm:pt>
    <dgm:pt modelId="{C421C1C0-6C6F-FE4D-BA7C-4226704CD43D}" type="pres">
      <dgm:prSet presAssocID="{95049084-6E5F-4B82-A7EB-EFB07F33220D}" presName="space" presStyleCnt="0"/>
      <dgm:spPr/>
    </dgm:pt>
    <dgm:pt modelId="{FC5F8B2F-9CDC-9E41-8239-B7E50B7E9152}" type="pres">
      <dgm:prSet presAssocID="{27337866-B598-4A8A-AB6E-0A9138BDFE48}" presName="Name5" presStyleLbl="vennNode1" presStyleIdx="1" presStyleCnt="5">
        <dgm:presLayoutVars>
          <dgm:bulletEnabled val="1"/>
        </dgm:presLayoutVars>
      </dgm:prSet>
      <dgm:spPr/>
    </dgm:pt>
    <dgm:pt modelId="{0B005DEA-5E1E-D94E-92B3-829CD246D0EA}" type="pres">
      <dgm:prSet presAssocID="{203643AA-CB58-43F9-B82F-078320FFC019}" presName="space" presStyleCnt="0"/>
      <dgm:spPr/>
    </dgm:pt>
    <dgm:pt modelId="{4C39E1C4-C259-BD49-B7CA-EA024743CA21}" type="pres">
      <dgm:prSet presAssocID="{B87A3949-0EA3-47FF-ABAC-B84B0B5248C2}" presName="Name5" presStyleLbl="vennNode1" presStyleIdx="2" presStyleCnt="5">
        <dgm:presLayoutVars>
          <dgm:bulletEnabled val="1"/>
        </dgm:presLayoutVars>
      </dgm:prSet>
      <dgm:spPr/>
    </dgm:pt>
    <dgm:pt modelId="{AE5BE51B-304A-EE4D-9150-106F4D1C9004}" type="pres">
      <dgm:prSet presAssocID="{737087DB-F1A8-4B5E-92A6-68BE46C4DF85}" presName="space" presStyleCnt="0"/>
      <dgm:spPr/>
    </dgm:pt>
    <dgm:pt modelId="{7D94591C-6389-E546-8688-5A99F07E5CD1}" type="pres">
      <dgm:prSet presAssocID="{2A0D4AF0-09ED-4F7B-A27A-573166F3A6BA}" presName="Name5" presStyleLbl="vennNode1" presStyleIdx="3" presStyleCnt="5">
        <dgm:presLayoutVars>
          <dgm:bulletEnabled val="1"/>
        </dgm:presLayoutVars>
      </dgm:prSet>
      <dgm:spPr/>
    </dgm:pt>
    <dgm:pt modelId="{A4E76AC2-321A-B041-900B-45F691F2E644}" type="pres">
      <dgm:prSet presAssocID="{A110C613-B754-417C-8B44-2532CEFEA15E}" presName="space" presStyleCnt="0"/>
      <dgm:spPr/>
    </dgm:pt>
    <dgm:pt modelId="{062B1AE2-10AD-EF48-B940-27089CFFE6F9}" type="pres">
      <dgm:prSet presAssocID="{7E34A48D-DB7B-4192-8300-50EE109F1DFB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E7D50C00-767C-45FA-A736-D0C3AC7F17F2}" srcId="{A33EA6CA-EEC5-43F3-8421-A3809E8E56E9}" destId="{27337866-B598-4A8A-AB6E-0A9138BDFE48}" srcOrd="1" destOrd="0" parTransId="{BF4C7D49-C52C-4630-8A8D-4E484E5D0557}" sibTransId="{203643AA-CB58-43F9-B82F-078320FFC019}"/>
    <dgm:cxn modelId="{82862E15-838A-9948-A464-653123CF6694}" type="presOf" srcId="{27337866-B598-4A8A-AB6E-0A9138BDFE48}" destId="{FC5F8B2F-9CDC-9E41-8239-B7E50B7E9152}" srcOrd="0" destOrd="0" presId="urn:microsoft.com/office/officeart/2005/8/layout/venn3"/>
    <dgm:cxn modelId="{6B07702C-8726-4FD4-A822-220BB9A7E8A9}" srcId="{A33EA6CA-EEC5-43F3-8421-A3809E8E56E9}" destId="{B87A3949-0EA3-47FF-ABAC-B84B0B5248C2}" srcOrd="2" destOrd="0" parTransId="{EBA4D08F-7407-47B1-941F-1E1343D9B325}" sibTransId="{737087DB-F1A8-4B5E-92A6-68BE46C4DF85}"/>
    <dgm:cxn modelId="{EB319C4A-47DF-0E4D-8A1A-FEF651421C1F}" type="presOf" srcId="{7E34A48D-DB7B-4192-8300-50EE109F1DFB}" destId="{062B1AE2-10AD-EF48-B940-27089CFFE6F9}" srcOrd="0" destOrd="0" presId="urn:microsoft.com/office/officeart/2005/8/layout/venn3"/>
    <dgm:cxn modelId="{C8B8DB5E-9466-2448-8E1A-E806086CED8C}" type="presOf" srcId="{B87A3949-0EA3-47FF-ABAC-B84B0B5248C2}" destId="{4C39E1C4-C259-BD49-B7CA-EA024743CA21}" srcOrd="0" destOrd="0" presId="urn:microsoft.com/office/officeart/2005/8/layout/venn3"/>
    <dgm:cxn modelId="{78123EB0-B34F-4C9D-B187-BC194430AA7F}" srcId="{A33EA6CA-EEC5-43F3-8421-A3809E8E56E9}" destId="{0A4A9370-4030-4510-8061-5EB8FD38C311}" srcOrd="0" destOrd="0" parTransId="{F5FA9A39-E84F-417F-885B-53D6998448DA}" sibTransId="{95049084-6E5F-4B82-A7EB-EFB07F33220D}"/>
    <dgm:cxn modelId="{C94A39B1-83C8-FE4B-A07D-09C0D1612B8D}" type="presOf" srcId="{A33EA6CA-EEC5-43F3-8421-A3809E8E56E9}" destId="{61098C01-3B71-544E-A1C4-0939EBCE8931}" srcOrd="0" destOrd="0" presId="urn:microsoft.com/office/officeart/2005/8/layout/venn3"/>
    <dgm:cxn modelId="{64C733C7-07B3-3C4B-93FF-B91AF414149C}" type="presOf" srcId="{0A4A9370-4030-4510-8061-5EB8FD38C311}" destId="{F69AC10E-5152-B244-8979-B7EB9C7DE911}" srcOrd="0" destOrd="0" presId="urn:microsoft.com/office/officeart/2005/8/layout/venn3"/>
    <dgm:cxn modelId="{4A6A1CD7-4112-49C1-89C1-7EE9E784DAEA}" srcId="{A33EA6CA-EEC5-43F3-8421-A3809E8E56E9}" destId="{7E34A48D-DB7B-4192-8300-50EE109F1DFB}" srcOrd="4" destOrd="0" parTransId="{50BEB78A-947A-4845-9342-02899160E35C}" sibTransId="{D0D2460A-CA5F-4723-A7D7-5802D10911CB}"/>
    <dgm:cxn modelId="{B7BD69EB-5548-472A-91D6-BDEF3C55DE47}" srcId="{A33EA6CA-EEC5-43F3-8421-A3809E8E56E9}" destId="{2A0D4AF0-09ED-4F7B-A27A-573166F3A6BA}" srcOrd="3" destOrd="0" parTransId="{0F775F6C-0D35-4F0D-AD5C-FDB7F8EA7391}" sibTransId="{A110C613-B754-417C-8B44-2532CEFEA15E}"/>
    <dgm:cxn modelId="{BC610DF2-E16F-2B4F-BCFA-BF81AA12BF81}" type="presOf" srcId="{2A0D4AF0-09ED-4F7B-A27A-573166F3A6BA}" destId="{7D94591C-6389-E546-8688-5A99F07E5CD1}" srcOrd="0" destOrd="0" presId="urn:microsoft.com/office/officeart/2005/8/layout/venn3"/>
    <dgm:cxn modelId="{A5C81E81-B94F-D243-A96D-EA7E7CBD82D7}" type="presParOf" srcId="{61098C01-3B71-544E-A1C4-0939EBCE8931}" destId="{F69AC10E-5152-B244-8979-B7EB9C7DE911}" srcOrd="0" destOrd="0" presId="urn:microsoft.com/office/officeart/2005/8/layout/venn3"/>
    <dgm:cxn modelId="{F373F238-FBFD-3240-8667-C2C7E89BAE37}" type="presParOf" srcId="{61098C01-3B71-544E-A1C4-0939EBCE8931}" destId="{C421C1C0-6C6F-FE4D-BA7C-4226704CD43D}" srcOrd="1" destOrd="0" presId="urn:microsoft.com/office/officeart/2005/8/layout/venn3"/>
    <dgm:cxn modelId="{6B154070-26E0-2C4A-8E15-C1FBC348BCA7}" type="presParOf" srcId="{61098C01-3B71-544E-A1C4-0939EBCE8931}" destId="{FC5F8B2F-9CDC-9E41-8239-B7E50B7E9152}" srcOrd="2" destOrd="0" presId="urn:microsoft.com/office/officeart/2005/8/layout/venn3"/>
    <dgm:cxn modelId="{30725B9D-3666-934C-9CD2-5DE88A260A49}" type="presParOf" srcId="{61098C01-3B71-544E-A1C4-0939EBCE8931}" destId="{0B005DEA-5E1E-D94E-92B3-829CD246D0EA}" srcOrd="3" destOrd="0" presId="urn:microsoft.com/office/officeart/2005/8/layout/venn3"/>
    <dgm:cxn modelId="{A82E84F4-6FC3-B745-A963-0CF349A8F36D}" type="presParOf" srcId="{61098C01-3B71-544E-A1C4-0939EBCE8931}" destId="{4C39E1C4-C259-BD49-B7CA-EA024743CA21}" srcOrd="4" destOrd="0" presId="urn:microsoft.com/office/officeart/2005/8/layout/venn3"/>
    <dgm:cxn modelId="{CA4496AC-F86F-EB44-AAF0-CE063181F773}" type="presParOf" srcId="{61098C01-3B71-544E-A1C4-0939EBCE8931}" destId="{AE5BE51B-304A-EE4D-9150-106F4D1C9004}" srcOrd="5" destOrd="0" presId="urn:microsoft.com/office/officeart/2005/8/layout/venn3"/>
    <dgm:cxn modelId="{016EE376-4E6C-5A4F-B01F-092EE65F3B8F}" type="presParOf" srcId="{61098C01-3B71-544E-A1C4-0939EBCE8931}" destId="{7D94591C-6389-E546-8688-5A99F07E5CD1}" srcOrd="6" destOrd="0" presId="urn:microsoft.com/office/officeart/2005/8/layout/venn3"/>
    <dgm:cxn modelId="{29A477D6-981C-8F41-A8F0-113E86D37368}" type="presParOf" srcId="{61098C01-3B71-544E-A1C4-0939EBCE8931}" destId="{A4E76AC2-321A-B041-900B-45F691F2E644}" srcOrd="7" destOrd="0" presId="urn:microsoft.com/office/officeart/2005/8/layout/venn3"/>
    <dgm:cxn modelId="{0B926DBD-A549-A242-A367-EF13FC267166}" type="presParOf" srcId="{61098C01-3B71-544E-A1C4-0939EBCE8931}" destId="{062B1AE2-10AD-EF48-B940-27089CFFE6F9}" srcOrd="8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87B40-EA81-A54E-B264-BF94B0F55189}">
      <dsp:nvSpPr>
        <dsp:cNvPr id="0" name=""/>
        <dsp:cNvSpPr/>
      </dsp:nvSpPr>
      <dsp:spPr>
        <a:xfrm>
          <a:off x="2358586" y="-124793"/>
          <a:ext cx="1800461" cy="818240"/>
        </a:xfrm>
        <a:prstGeom prst="roundRect">
          <a:avLst/>
        </a:prstGeom>
        <a:solidFill>
          <a:srgbClr val="8912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Деятельность УО убыточна. Средний срок жизни УО  </a:t>
          </a:r>
          <a:br>
            <a:rPr lang="ru-RU" sz="1100" b="1" kern="1200" dirty="0"/>
          </a:br>
          <a:r>
            <a:rPr lang="ru-RU" sz="1100" b="1" kern="1200" dirty="0"/>
            <a:t>менее 5 лет</a:t>
          </a:r>
          <a:endParaRPr lang="ru-RU" sz="1100" kern="1200" dirty="0"/>
        </a:p>
      </dsp:txBody>
      <dsp:txXfrm>
        <a:off x="2398529" y="-84850"/>
        <a:ext cx="1720575" cy="738354"/>
      </dsp:txXfrm>
    </dsp:sp>
    <dsp:sp modelId="{FC1E0107-D173-E647-8418-A9F79642607D}">
      <dsp:nvSpPr>
        <dsp:cNvPr id="0" name=""/>
        <dsp:cNvSpPr/>
      </dsp:nvSpPr>
      <dsp:spPr>
        <a:xfrm>
          <a:off x="1428819" y="279439"/>
          <a:ext cx="3642910" cy="3642910"/>
        </a:xfrm>
        <a:custGeom>
          <a:avLst/>
          <a:gdLst/>
          <a:ahLst/>
          <a:cxnLst/>
          <a:rect l="0" t="0" r="0" b="0"/>
          <a:pathLst>
            <a:path>
              <a:moveTo>
                <a:pt x="2733753" y="244936"/>
              </a:moveTo>
              <a:arcTo wR="1821455" hR="1821455" stAng="18003422" swAng="75435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87B59-A6D5-B84F-BEB4-DB29B8239CBA}">
      <dsp:nvSpPr>
        <dsp:cNvPr id="0" name=""/>
        <dsp:cNvSpPr/>
      </dsp:nvSpPr>
      <dsp:spPr>
        <a:xfrm>
          <a:off x="4032856" y="763522"/>
          <a:ext cx="1575377" cy="818240"/>
        </a:xfrm>
        <a:prstGeom prst="roundRect">
          <a:avLst/>
        </a:prstGeom>
        <a:solidFill>
          <a:srgbClr val="8912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Задолженность населения за ЖКУ 741 млрд руб. </a:t>
          </a:r>
          <a:endParaRPr lang="ru-RU" sz="1100" kern="1200" dirty="0"/>
        </a:p>
      </dsp:txBody>
      <dsp:txXfrm>
        <a:off x="4072799" y="803465"/>
        <a:ext cx="1495491" cy="738354"/>
      </dsp:txXfrm>
    </dsp:sp>
    <dsp:sp modelId="{C276577A-AEEB-654A-BA3F-9B920C4190BB}">
      <dsp:nvSpPr>
        <dsp:cNvPr id="0" name=""/>
        <dsp:cNvSpPr/>
      </dsp:nvSpPr>
      <dsp:spPr>
        <a:xfrm>
          <a:off x="1388460" y="91630"/>
          <a:ext cx="3642910" cy="3642910"/>
        </a:xfrm>
        <a:custGeom>
          <a:avLst/>
          <a:gdLst/>
          <a:ahLst/>
          <a:cxnLst/>
          <a:rect l="0" t="0" r="0" b="0"/>
          <a:pathLst>
            <a:path>
              <a:moveTo>
                <a:pt x="3612911" y="1492238"/>
              </a:moveTo>
              <a:arcTo wR="1821455" hR="1821455" stAng="20975215" swAng="39630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8C859-6BF4-7046-AB2D-0F53FA25667D}">
      <dsp:nvSpPr>
        <dsp:cNvPr id="0" name=""/>
        <dsp:cNvSpPr/>
      </dsp:nvSpPr>
      <dsp:spPr>
        <a:xfrm>
          <a:off x="4265738" y="1794251"/>
          <a:ext cx="1575377" cy="759178"/>
        </a:xfrm>
        <a:prstGeom prst="roundRect">
          <a:avLst/>
        </a:prstGeom>
        <a:solidFill>
          <a:srgbClr val="8912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&gt;</a:t>
          </a:r>
          <a:r>
            <a:rPr lang="ru-RU" sz="1100" b="1" kern="1200" dirty="0"/>
            <a:t> 1/2 МКД имеют износ 60% и выше </a:t>
          </a:r>
          <a:endParaRPr lang="ru-RU" sz="1100" kern="1200" dirty="0"/>
        </a:p>
      </dsp:txBody>
      <dsp:txXfrm>
        <a:off x="4302798" y="1831311"/>
        <a:ext cx="1501257" cy="685058"/>
      </dsp:txXfrm>
    </dsp:sp>
    <dsp:sp modelId="{FD5002B0-4E5C-5245-887E-8831261C17FA}">
      <dsp:nvSpPr>
        <dsp:cNvPr id="0" name=""/>
        <dsp:cNvSpPr/>
      </dsp:nvSpPr>
      <dsp:spPr>
        <a:xfrm>
          <a:off x="1490926" y="41843"/>
          <a:ext cx="3642910" cy="3642910"/>
        </a:xfrm>
        <a:custGeom>
          <a:avLst/>
          <a:gdLst/>
          <a:ahLst/>
          <a:cxnLst/>
          <a:rect l="0" t="0" r="0" b="0"/>
          <a:pathLst>
            <a:path>
              <a:moveTo>
                <a:pt x="3505660" y="2515107"/>
              </a:moveTo>
              <a:arcTo wR="1821455" hR="1821455" stAng="1343080" swAng="7054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ED7A9-B72F-5148-BF4B-20E365F2AB33}">
      <dsp:nvSpPr>
        <dsp:cNvPr id="0" name=""/>
        <dsp:cNvSpPr/>
      </dsp:nvSpPr>
      <dsp:spPr>
        <a:xfrm>
          <a:off x="3744833" y="2888726"/>
          <a:ext cx="1575377" cy="818240"/>
        </a:xfrm>
        <a:prstGeom prst="roundRect">
          <a:avLst/>
        </a:prstGeom>
        <a:solidFill>
          <a:srgbClr val="8912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10, 8 млн судов в год  по жилищным спорам</a:t>
          </a:r>
          <a:endParaRPr lang="ru-RU" sz="1100" kern="1200" dirty="0"/>
        </a:p>
      </dsp:txBody>
      <dsp:txXfrm>
        <a:off x="3784776" y="2928669"/>
        <a:ext cx="1495491" cy="738354"/>
      </dsp:txXfrm>
    </dsp:sp>
    <dsp:sp modelId="{F90110DE-DF90-9B40-B99F-C7F4D9651446}">
      <dsp:nvSpPr>
        <dsp:cNvPr id="0" name=""/>
        <dsp:cNvSpPr/>
      </dsp:nvSpPr>
      <dsp:spPr>
        <a:xfrm>
          <a:off x="1706575" y="113920"/>
          <a:ext cx="3642910" cy="3642910"/>
        </a:xfrm>
        <a:custGeom>
          <a:avLst/>
          <a:gdLst/>
          <a:ahLst/>
          <a:cxnLst/>
          <a:rect l="0" t="0" r="0" b="0"/>
          <a:pathLst>
            <a:path>
              <a:moveTo>
                <a:pt x="2236072" y="3595093"/>
              </a:moveTo>
              <a:arcTo wR="1821455" hR="1821455" stAng="4610548" swAng="166390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88DC0-A284-7A49-A49C-F2DCC4674563}">
      <dsp:nvSpPr>
        <dsp:cNvPr id="0" name=""/>
        <dsp:cNvSpPr/>
      </dsp:nvSpPr>
      <dsp:spPr>
        <a:xfrm>
          <a:off x="1356570" y="2832723"/>
          <a:ext cx="1704511" cy="967097"/>
        </a:xfrm>
        <a:prstGeom prst="roundRect">
          <a:avLst/>
        </a:prstGeom>
        <a:solidFill>
          <a:srgbClr val="8912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Через ГИС ЖКХ  </a:t>
          </a:r>
          <a:br>
            <a:rPr lang="ru-RU" sz="1100" b="1" kern="1200" dirty="0"/>
          </a:br>
          <a:r>
            <a:rPr lang="ru-RU" sz="1100" b="1" kern="1200" dirty="0"/>
            <a:t>с 2018 г. по 2023 г. поступило  2 874 538 обращений граждан</a:t>
          </a:r>
          <a:endParaRPr lang="ru-RU" sz="1100" kern="1200" dirty="0"/>
        </a:p>
      </dsp:txBody>
      <dsp:txXfrm>
        <a:off x="1403780" y="2879933"/>
        <a:ext cx="1610091" cy="872677"/>
      </dsp:txXfrm>
    </dsp:sp>
    <dsp:sp modelId="{5B872F1E-AE1D-7D42-8A91-8619BF48DB37}">
      <dsp:nvSpPr>
        <dsp:cNvPr id="0" name=""/>
        <dsp:cNvSpPr/>
      </dsp:nvSpPr>
      <dsp:spPr>
        <a:xfrm>
          <a:off x="1365023" y="-205181"/>
          <a:ext cx="3642910" cy="3642910"/>
        </a:xfrm>
        <a:custGeom>
          <a:avLst/>
          <a:gdLst/>
          <a:ahLst/>
          <a:cxnLst/>
          <a:rect l="0" t="0" r="0" b="0"/>
          <a:pathLst>
            <a:path>
              <a:moveTo>
                <a:pt x="463545" y="3035449"/>
              </a:moveTo>
              <a:arcTo wR="1821455" hR="1821455" stAng="8292165" swAng="61068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262B3-C400-E04F-A1FD-DF0323023124}">
      <dsp:nvSpPr>
        <dsp:cNvPr id="0" name=""/>
        <dsp:cNvSpPr/>
      </dsp:nvSpPr>
      <dsp:spPr>
        <a:xfrm>
          <a:off x="787262" y="1923535"/>
          <a:ext cx="1575377" cy="644865"/>
        </a:xfrm>
        <a:prstGeom prst="roundRect">
          <a:avLst/>
        </a:prstGeom>
        <a:solidFill>
          <a:srgbClr val="8912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Штрафы УО более 2,1 млрд руб./год</a:t>
          </a:r>
          <a:endParaRPr lang="ru-RU" sz="1100" kern="1200" dirty="0"/>
        </a:p>
      </dsp:txBody>
      <dsp:txXfrm>
        <a:off x="818742" y="1955015"/>
        <a:ext cx="1512417" cy="581905"/>
      </dsp:txXfrm>
    </dsp:sp>
    <dsp:sp modelId="{13737376-8083-174D-8196-03818597D4FF}">
      <dsp:nvSpPr>
        <dsp:cNvPr id="0" name=""/>
        <dsp:cNvSpPr/>
      </dsp:nvSpPr>
      <dsp:spPr>
        <a:xfrm>
          <a:off x="1564495" y="-127200"/>
          <a:ext cx="3642910" cy="3642910"/>
        </a:xfrm>
        <a:custGeom>
          <a:avLst/>
          <a:gdLst/>
          <a:ahLst/>
          <a:cxnLst/>
          <a:rect l="0" t="0" r="0" b="0"/>
          <a:pathLst>
            <a:path>
              <a:moveTo>
                <a:pt x="14081" y="2047505"/>
              </a:moveTo>
              <a:arcTo wR="1821455" hR="1821455" stAng="10372259" swAng="60305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0E719-8CA9-1A4B-B4A5-5C2F17E4322E}">
      <dsp:nvSpPr>
        <dsp:cNvPr id="0" name=""/>
        <dsp:cNvSpPr/>
      </dsp:nvSpPr>
      <dsp:spPr>
        <a:xfrm>
          <a:off x="961360" y="779916"/>
          <a:ext cx="1575377" cy="818240"/>
        </a:xfrm>
        <a:prstGeom prst="roundRect">
          <a:avLst/>
        </a:prstGeom>
        <a:solidFill>
          <a:srgbClr val="89120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Жалоб граждан за 2022 г. </a:t>
          </a:r>
          <a:r>
            <a:rPr lang="en-US" sz="1100" b="1" kern="1200" dirty="0"/>
            <a:t>&gt;</a:t>
          </a:r>
          <a:r>
            <a:rPr lang="ru-RU" sz="1100" b="1" kern="1200" dirty="0"/>
            <a:t>1,5 раза, чем за 2021 г. </a:t>
          </a:r>
          <a:endParaRPr lang="ru-RU" sz="1100" kern="1200" dirty="0"/>
        </a:p>
      </dsp:txBody>
      <dsp:txXfrm>
        <a:off x="1001303" y="819859"/>
        <a:ext cx="1495491" cy="738354"/>
      </dsp:txXfrm>
    </dsp:sp>
    <dsp:sp modelId="{0D31532B-4D20-1145-BCB1-3F95FC9F6F9B}">
      <dsp:nvSpPr>
        <dsp:cNvPr id="0" name=""/>
        <dsp:cNvSpPr/>
      </dsp:nvSpPr>
      <dsp:spPr>
        <a:xfrm>
          <a:off x="1662342" y="133226"/>
          <a:ext cx="3642910" cy="3642910"/>
        </a:xfrm>
        <a:custGeom>
          <a:avLst/>
          <a:gdLst/>
          <a:ahLst/>
          <a:cxnLst/>
          <a:rect l="0" t="0" r="0" b="0"/>
          <a:pathLst>
            <a:path>
              <a:moveTo>
                <a:pt x="431863" y="643858"/>
              </a:moveTo>
              <a:arcTo wR="1821455" hR="1821455" stAng="13216758" swAng="68710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3419F-14F8-8146-BFFD-EC2612DA47C8}">
      <dsp:nvSpPr>
        <dsp:cNvPr id="0" name=""/>
        <dsp:cNvSpPr/>
      </dsp:nvSpPr>
      <dsp:spPr>
        <a:xfrm>
          <a:off x="571362" y="1908466"/>
          <a:ext cx="132195" cy="622083"/>
        </a:xfrm>
        <a:custGeom>
          <a:avLst/>
          <a:gdLst/>
          <a:ahLst/>
          <a:cxnLst/>
          <a:rect l="0" t="0" r="0" b="0"/>
          <a:pathLst>
            <a:path>
              <a:moveTo>
                <a:pt x="0" y="622083"/>
              </a:moveTo>
              <a:lnTo>
                <a:pt x="66097" y="622083"/>
              </a:lnTo>
              <a:lnTo>
                <a:pt x="66097" y="0"/>
              </a:lnTo>
              <a:lnTo>
                <a:pt x="13219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>
            <a:solidFill>
              <a:sysClr val="windowText" lastClr="000000"/>
            </a:solidFill>
          </a:endParaRPr>
        </a:p>
      </dsp:txBody>
      <dsp:txXfrm>
        <a:off x="621560" y="2203608"/>
        <a:ext cx="31798" cy="31798"/>
      </dsp:txXfrm>
    </dsp:sp>
    <dsp:sp modelId="{451BE7FF-7D22-A04D-8E41-E58C4F5FD1E0}">
      <dsp:nvSpPr>
        <dsp:cNvPr id="0" name=""/>
        <dsp:cNvSpPr/>
      </dsp:nvSpPr>
      <dsp:spPr>
        <a:xfrm>
          <a:off x="571362" y="2530549"/>
          <a:ext cx="133439" cy="176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719" y="0"/>
              </a:lnTo>
              <a:lnTo>
                <a:pt x="66719" y="1761937"/>
              </a:lnTo>
              <a:lnTo>
                <a:pt x="133439" y="17619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>
            <a:solidFill>
              <a:sysClr val="windowText" lastClr="000000"/>
            </a:solidFill>
          </a:endParaRPr>
        </a:p>
      </dsp:txBody>
      <dsp:txXfrm>
        <a:off x="593907" y="3367343"/>
        <a:ext cx="88349" cy="88349"/>
      </dsp:txXfrm>
    </dsp:sp>
    <dsp:sp modelId="{8E54DA07-4CF0-884A-97E9-A51E7A4B2D4F}">
      <dsp:nvSpPr>
        <dsp:cNvPr id="0" name=""/>
        <dsp:cNvSpPr/>
      </dsp:nvSpPr>
      <dsp:spPr>
        <a:xfrm>
          <a:off x="571362" y="2530549"/>
          <a:ext cx="133293" cy="547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46" y="0"/>
              </a:lnTo>
              <a:lnTo>
                <a:pt x="66646" y="547425"/>
              </a:lnTo>
              <a:lnTo>
                <a:pt x="133293" y="54742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>
            <a:solidFill>
              <a:sysClr val="windowText" lastClr="000000"/>
            </a:solidFill>
          </a:endParaRPr>
        </a:p>
      </dsp:txBody>
      <dsp:txXfrm>
        <a:off x="623923" y="2790176"/>
        <a:ext cx="28170" cy="28170"/>
      </dsp:txXfrm>
    </dsp:sp>
    <dsp:sp modelId="{5ACDD4EC-64D0-3D49-B970-B7091776569F}">
      <dsp:nvSpPr>
        <dsp:cNvPr id="0" name=""/>
        <dsp:cNvSpPr/>
      </dsp:nvSpPr>
      <dsp:spPr>
        <a:xfrm>
          <a:off x="571362" y="745310"/>
          <a:ext cx="131873" cy="1785238"/>
        </a:xfrm>
        <a:custGeom>
          <a:avLst/>
          <a:gdLst/>
          <a:ahLst/>
          <a:cxnLst/>
          <a:rect l="0" t="0" r="0" b="0"/>
          <a:pathLst>
            <a:path>
              <a:moveTo>
                <a:pt x="0" y="1785238"/>
              </a:moveTo>
              <a:lnTo>
                <a:pt x="65936" y="1785238"/>
              </a:lnTo>
              <a:lnTo>
                <a:pt x="65936" y="0"/>
              </a:lnTo>
              <a:lnTo>
                <a:pt x="13187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>
            <a:solidFill>
              <a:sysClr val="windowText" lastClr="000000"/>
            </a:solidFill>
          </a:endParaRPr>
        </a:p>
      </dsp:txBody>
      <dsp:txXfrm>
        <a:off x="592546" y="1593177"/>
        <a:ext cx="89505" cy="89505"/>
      </dsp:txXfrm>
    </dsp:sp>
    <dsp:sp modelId="{253485BD-0FC4-DC45-BD1D-8F6E84F07D8D}">
      <dsp:nvSpPr>
        <dsp:cNvPr id="0" name=""/>
        <dsp:cNvSpPr/>
      </dsp:nvSpPr>
      <dsp:spPr>
        <a:xfrm rot="16200000">
          <a:off x="-1039854" y="2256611"/>
          <a:ext cx="2674557" cy="547875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ysClr val="windowText" lastClr="000000"/>
              </a:solidFill>
            </a:rPr>
            <a:t>ЧТО СДЕЛАТЬ?</a:t>
          </a:r>
        </a:p>
      </dsp:txBody>
      <dsp:txXfrm>
        <a:off x="-1039854" y="2256611"/>
        <a:ext cx="2674557" cy="547875"/>
      </dsp:txXfrm>
    </dsp:sp>
    <dsp:sp modelId="{9C71F557-B6E4-DC4B-BD98-CC1C6270B712}">
      <dsp:nvSpPr>
        <dsp:cNvPr id="0" name=""/>
        <dsp:cNvSpPr/>
      </dsp:nvSpPr>
      <dsp:spPr>
        <a:xfrm>
          <a:off x="703235" y="407212"/>
          <a:ext cx="3647533" cy="676197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Изменить правила принятия и реализации решений ОСС</a:t>
          </a:r>
          <a:endParaRPr lang="ru-RU" sz="1050" b="0" kern="1200" dirty="0">
            <a:solidFill>
              <a:sysClr val="windowText" lastClr="000000"/>
            </a:solidFill>
          </a:endParaRPr>
        </a:p>
      </dsp:txBody>
      <dsp:txXfrm>
        <a:off x="703235" y="407212"/>
        <a:ext cx="3647533" cy="676197"/>
      </dsp:txXfrm>
    </dsp:sp>
    <dsp:sp modelId="{F2CD9E04-E518-9442-9504-745EBA44EA62}">
      <dsp:nvSpPr>
        <dsp:cNvPr id="0" name=""/>
        <dsp:cNvSpPr/>
      </dsp:nvSpPr>
      <dsp:spPr>
        <a:xfrm>
          <a:off x="704655" y="2630982"/>
          <a:ext cx="3646117" cy="893985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Четкий перечень работ, дифференцированный  </a:t>
          </a:r>
          <a:b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 зависимости от состояния МКД, возможностей  </a:t>
          </a:r>
          <a:b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 потребностей жителей</a:t>
          </a:r>
        </a:p>
      </dsp:txBody>
      <dsp:txXfrm>
        <a:off x="704655" y="2630982"/>
        <a:ext cx="3646117" cy="893985"/>
      </dsp:txXfrm>
    </dsp:sp>
    <dsp:sp modelId="{574950E4-AEEF-A443-BA5B-AC5F5C2C7C90}">
      <dsp:nvSpPr>
        <dsp:cNvPr id="0" name=""/>
        <dsp:cNvSpPr/>
      </dsp:nvSpPr>
      <dsp:spPr>
        <a:xfrm>
          <a:off x="704801" y="3864074"/>
          <a:ext cx="3619330" cy="856825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Ввести систему ценообразования (систему расценок)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 сфере управления. Невозможность демпинга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 оплаты невыполняемых/нетребуемых работ</a:t>
          </a:r>
        </a:p>
      </dsp:txBody>
      <dsp:txXfrm>
        <a:off x="704801" y="3864074"/>
        <a:ext cx="3619330" cy="856825"/>
      </dsp:txXfrm>
    </dsp:sp>
    <dsp:sp modelId="{777BA418-F9C2-F24A-B50B-7E9AFEAE8A78}">
      <dsp:nvSpPr>
        <dsp:cNvPr id="0" name=""/>
        <dsp:cNvSpPr/>
      </dsp:nvSpPr>
      <dsp:spPr>
        <a:xfrm>
          <a:off x="703558" y="1391537"/>
          <a:ext cx="3633132" cy="1033857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Сделать деятельность УО более прозрачной и понятной для конечного потребителя, создать условия объективного и осознанного  </a:t>
          </a:r>
          <a:b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05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выбора УО собственниками (Стандартизация деятельности УО) </a:t>
          </a:r>
          <a:endParaRPr lang="ru-RU" sz="1050" b="0" kern="1200" dirty="0">
            <a:solidFill>
              <a:sysClr val="windowText" lastClr="000000"/>
            </a:solidFill>
          </a:endParaRPr>
        </a:p>
      </dsp:txBody>
      <dsp:txXfrm>
        <a:off x="703558" y="1391537"/>
        <a:ext cx="3633132" cy="1033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3419F-14F8-8146-BFFD-EC2612DA47C8}">
      <dsp:nvSpPr>
        <dsp:cNvPr id="0" name=""/>
        <dsp:cNvSpPr/>
      </dsp:nvSpPr>
      <dsp:spPr>
        <a:xfrm>
          <a:off x="3906660" y="1961842"/>
          <a:ext cx="151531" cy="609906"/>
        </a:xfrm>
        <a:custGeom>
          <a:avLst/>
          <a:gdLst/>
          <a:ahLst/>
          <a:cxnLst/>
          <a:rect l="0" t="0" r="0" b="0"/>
          <a:pathLst>
            <a:path>
              <a:moveTo>
                <a:pt x="151531" y="609906"/>
              </a:moveTo>
              <a:lnTo>
                <a:pt x="75765" y="609906"/>
              </a:lnTo>
              <a:lnTo>
                <a:pt x="75765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/>
          </a:endParaRPr>
        </a:p>
      </dsp:txBody>
      <dsp:txXfrm>
        <a:off x="3966715" y="2251084"/>
        <a:ext cx="31422" cy="31422"/>
      </dsp:txXfrm>
    </dsp:sp>
    <dsp:sp modelId="{451BE7FF-7D22-A04D-8E41-E58C4F5FD1E0}">
      <dsp:nvSpPr>
        <dsp:cNvPr id="0" name=""/>
        <dsp:cNvSpPr/>
      </dsp:nvSpPr>
      <dsp:spPr>
        <a:xfrm>
          <a:off x="3906660" y="2571749"/>
          <a:ext cx="151531" cy="1762009"/>
        </a:xfrm>
        <a:custGeom>
          <a:avLst/>
          <a:gdLst/>
          <a:ahLst/>
          <a:cxnLst/>
          <a:rect l="0" t="0" r="0" b="0"/>
          <a:pathLst>
            <a:path>
              <a:moveTo>
                <a:pt x="151531" y="0"/>
              </a:moveTo>
              <a:lnTo>
                <a:pt x="75765" y="0"/>
              </a:lnTo>
              <a:lnTo>
                <a:pt x="75765" y="1762009"/>
              </a:lnTo>
              <a:lnTo>
                <a:pt x="0" y="17620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effectLst/>
          </a:endParaRPr>
        </a:p>
      </dsp:txBody>
      <dsp:txXfrm>
        <a:off x="3938213" y="3408541"/>
        <a:ext cx="88425" cy="88425"/>
      </dsp:txXfrm>
    </dsp:sp>
    <dsp:sp modelId="{8E54DA07-4CF0-884A-97E9-A51E7A4B2D4F}">
      <dsp:nvSpPr>
        <dsp:cNvPr id="0" name=""/>
        <dsp:cNvSpPr/>
      </dsp:nvSpPr>
      <dsp:spPr>
        <a:xfrm>
          <a:off x="3906660" y="2571749"/>
          <a:ext cx="151531" cy="458986"/>
        </a:xfrm>
        <a:custGeom>
          <a:avLst/>
          <a:gdLst/>
          <a:ahLst/>
          <a:cxnLst/>
          <a:rect l="0" t="0" r="0" b="0"/>
          <a:pathLst>
            <a:path>
              <a:moveTo>
                <a:pt x="151531" y="0"/>
              </a:moveTo>
              <a:lnTo>
                <a:pt x="75765" y="0"/>
              </a:lnTo>
              <a:lnTo>
                <a:pt x="75765" y="458986"/>
              </a:lnTo>
              <a:lnTo>
                <a:pt x="0" y="4589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/>
          </a:endParaRPr>
        </a:p>
      </dsp:txBody>
      <dsp:txXfrm>
        <a:off x="3970342" y="2789159"/>
        <a:ext cx="24167" cy="24167"/>
      </dsp:txXfrm>
    </dsp:sp>
    <dsp:sp modelId="{5ACDD4EC-64D0-3D49-B970-B7091776569F}">
      <dsp:nvSpPr>
        <dsp:cNvPr id="0" name=""/>
        <dsp:cNvSpPr/>
      </dsp:nvSpPr>
      <dsp:spPr>
        <a:xfrm>
          <a:off x="3925474" y="708001"/>
          <a:ext cx="132717" cy="1863748"/>
        </a:xfrm>
        <a:custGeom>
          <a:avLst/>
          <a:gdLst/>
          <a:ahLst/>
          <a:cxnLst/>
          <a:rect l="0" t="0" r="0" b="0"/>
          <a:pathLst>
            <a:path>
              <a:moveTo>
                <a:pt x="132717" y="1863748"/>
              </a:moveTo>
              <a:lnTo>
                <a:pt x="66358" y="1863748"/>
              </a:lnTo>
              <a:lnTo>
                <a:pt x="66358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effectLst/>
          </a:endParaRPr>
        </a:p>
      </dsp:txBody>
      <dsp:txXfrm>
        <a:off x="3945121" y="1593163"/>
        <a:ext cx="93423" cy="93423"/>
      </dsp:txXfrm>
    </dsp:sp>
    <dsp:sp modelId="{253485BD-0FC4-DC45-BD1D-8F6E84F07D8D}">
      <dsp:nvSpPr>
        <dsp:cNvPr id="0" name=""/>
        <dsp:cNvSpPr/>
      </dsp:nvSpPr>
      <dsp:spPr>
        <a:xfrm rot="5400000">
          <a:off x="2843435" y="2283030"/>
          <a:ext cx="3006951" cy="577437"/>
        </a:xfrm>
        <a:prstGeom prst="rect">
          <a:avLst/>
        </a:prstGeom>
        <a:solidFill>
          <a:srgbClr val="8424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КАК СДЕЛАТЬ?</a:t>
          </a:r>
        </a:p>
      </dsp:txBody>
      <dsp:txXfrm>
        <a:off x="2843435" y="2283030"/>
        <a:ext cx="3006951" cy="577437"/>
      </dsp:txXfrm>
    </dsp:sp>
    <dsp:sp modelId="{9C71F557-B6E4-DC4B-BD98-CC1C6270B712}">
      <dsp:nvSpPr>
        <dsp:cNvPr id="0" name=""/>
        <dsp:cNvSpPr/>
      </dsp:nvSpPr>
      <dsp:spPr>
        <a:xfrm>
          <a:off x="4" y="82402"/>
          <a:ext cx="3925470" cy="1251197"/>
        </a:xfrm>
        <a:prstGeom prst="rect">
          <a:avLst/>
        </a:prstGeom>
        <a:solidFill>
          <a:schemeClr val="accent2">
            <a:alpha val="8902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Определить (минимизировать) перечень вопросов исключительного ведения ОСС. По остальным установить процедуры передачи полномочий для голосования и порядок контроля. Регистрация (электронная) ОСС + официальное опубликование их решений + усиление контроля и ужесточение ответственности за фальсификацию </a:t>
          </a:r>
        </a:p>
      </dsp:txBody>
      <dsp:txXfrm>
        <a:off x="4" y="82402"/>
        <a:ext cx="3925470" cy="1251197"/>
      </dsp:txXfrm>
    </dsp:sp>
    <dsp:sp modelId="{F2CD9E04-E518-9442-9504-745EBA44EA62}">
      <dsp:nvSpPr>
        <dsp:cNvPr id="0" name=""/>
        <dsp:cNvSpPr/>
      </dsp:nvSpPr>
      <dsp:spPr>
        <a:xfrm>
          <a:off x="4" y="2615387"/>
          <a:ext cx="3906656" cy="830698"/>
        </a:xfrm>
        <a:prstGeom prst="rect">
          <a:avLst/>
        </a:prstGeom>
        <a:solidFill>
          <a:schemeClr val="accent2">
            <a:alpha val="8902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На федеральном уровне заложить базовые принципы + система ГОСТов + региональная специфика</a:t>
          </a:r>
        </a:p>
      </dsp:txBody>
      <dsp:txXfrm>
        <a:off x="4" y="2615387"/>
        <a:ext cx="3906656" cy="830698"/>
      </dsp:txXfrm>
    </dsp:sp>
    <dsp:sp modelId="{574950E4-AEEF-A443-BA5B-AC5F5C2C7C90}">
      <dsp:nvSpPr>
        <dsp:cNvPr id="0" name=""/>
        <dsp:cNvSpPr/>
      </dsp:nvSpPr>
      <dsp:spPr>
        <a:xfrm>
          <a:off x="4" y="3759746"/>
          <a:ext cx="3906656" cy="1148025"/>
        </a:xfrm>
        <a:prstGeom prst="rect">
          <a:avLst/>
        </a:prstGeom>
        <a:solidFill>
          <a:schemeClr val="accent2">
            <a:alpha val="8902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На федеральном уровне правила формирования единичных расценок  + региональная специфика + рекомендованные цены (устанавливает ОИВ субъекта  </a:t>
          </a:r>
          <a:br>
            <a:rPr lang="ru-RU" sz="11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1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или региональное СРО). УО обязано декларировать цены</a:t>
          </a:r>
        </a:p>
      </dsp:txBody>
      <dsp:txXfrm>
        <a:off x="4" y="3759746"/>
        <a:ext cx="3906656" cy="1148025"/>
      </dsp:txXfrm>
    </dsp:sp>
    <dsp:sp modelId="{777BA418-F9C2-F24A-B50B-7E9AFEAE8A78}">
      <dsp:nvSpPr>
        <dsp:cNvPr id="0" name=""/>
        <dsp:cNvSpPr/>
      </dsp:nvSpPr>
      <dsp:spPr>
        <a:xfrm>
          <a:off x="4" y="1485940"/>
          <a:ext cx="3906656" cy="951805"/>
        </a:xfrm>
        <a:prstGeom prst="rect">
          <a:avLst/>
        </a:prstGeom>
        <a:solidFill>
          <a:schemeClr val="accent2">
            <a:alpha val="8902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Система стандартов, установленная Минстроем России или СРО : отчетность и порядок ее формирования и размещения; порядок и критерии рейтингования</a:t>
          </a:r>
        </a:p>
      </dsp:txBody>
      <dsp:txXfrm>
        <a:off x="4" y="1485940"/>
        <a:ext cx="3906656" cy="951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F5486-857F-8449-B55E-B3697C39CE7F}">
      <dsp:nvSpPr>
        <dsp:cNvPr id="0" name=""/>
        <dsp:cNvSpPr/>
      </dsp:nvSpPr>
      <dsp:spPr>
        <a:xfrm>
          <a:off x="615197" y="2509026"/>
          <a:ext cx="130492" cy="1476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46" y="0"/>
              </a:lnTo>
              <a:lnTo>
                <a:pt x="65246" y="1476367"/>
              </a:lnTo>
              <a:lnTo>
                <a:pt x="130492" y="14763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43390" y="3210157"/>
        <a:ext cx="74106" cy="74106"/>
      </dsp:txXfrm>
    </dsp:sp>
    <dsp:sp modelId="{12A75503-A83F-FF40-A035-5934D667EE85}">
      <dsp:nvSpPr>
        <dsp:cNvPr id="0" name=""/>
        <dsp:cNvSpPr/>
      </dsp:nvSpPr>
      <dsp:spPr>
        <a:xfrm>
          <a:off x="615197" y="2509026"/>
          <a:ext cx="152200" cy="41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00" y="0"/>
              </a:lnTo>
              <a:lnTo>
                <a:pt x="76100" y="418134"/>
              </a:lnTo>
              <a:lnTo>
                <a:pt x="152200" y="41813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0173" y="2706969"/>
        <a:ext cx="22248" cy="22248"/>
      </dsp:txXfrm>
    </dsp:sp>
    <dsp:sp modelId="{5E8ACE54-EB15-F741-A5E1-9A71B2565FEA}">
      <dsp:nvSpPr>
        <dsp:cNvPr id="0" name=""/>
        <dsp:cNvSpPr/>
      </dsp:nvSpPr>
      <dsp:spPr>
        <a:xfrm>
          <a:off x="615197" y="2509026"/>
          <a:ext cx="130421" cy="227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210" y="0"/>
              </a:lnTo>
              <a:lnTo>
                <a:pt x="65210" y="2271304"/>
              </a:lnTo>
              <a:lnTo>
                <a:pt x="130421" y="22713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23532" y="3587802"/>
        <a:ext cx="113752" cy="113752"/>
      </dsp:txXfrm>
    </dsp:sp>
    <dsp:sp modelId="{681620EF-19C8-B64B-BA7A-590E618DC22F}">
      <dsp:nvSpPr>
        <dsp:cNvPr id="0" name=""/>
        <dsp:cNvSpPr/>
      </dsp:nvSpPr>
      <dsp:spPr>
        <a:xfrm>
          <a:off x="615197" y="2089026"/>
          <a:ext cx="152200" cy="419999"/>
        </a:xfrm>
        <a:custGeom>
          <a:avLst/>
          <a:gdLst/>
          <a:ahLst/>
          <a:cxnLst/>
          <a:rect l="0" t="0" r="0" b="0"/>
          <a:pathLst>
            <a:path>
              <a:moveTo>
                <a:pt x="0" y="419999"/>
              </a:moveTo>
              <a:lnTo>
                <a:pt x="76100" y="419999"/>
              </a:lnTo>
              <a:lnTo>
                <a:pt x="76100" y="0"/>
              </a:lnTo>
              <a:lnTo>
                <a:pt x="15220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0129" y="2287858"/>
        <a:ext cx="22336" cy="22336"/>
      </dsp:txXfrm>
    </dsp:sp>
    <dsp:sp modelId="{615B69F9-7D33-3D4A-B663-900853B7A9B9}">
      <dsp:nvSpPr>
        <dsp:cNvPr id="0" name=""/>
        <dsp:cNvSpPr/>
      </dsp:nvSpPr>
      <dsp:spPr>
        <a:xfrm>
          <a:off x="615197" y="1204748"/>
          <a:ext cx="119335" cy="1304278"/>
        </a:xfrm>
        <a:custGeom>
          <a:avLst/>
          <a:gdLst/>
          <a:ahLst/>
          <a:cxnLst/>
          <a:rect l="0" t="0" r="0" b="0"/>
          <a:pathLst>
            <a:path>
              <a:moveTo>
                <a:pt x="0" y="1304278"/>
              </a:moveTo>
              <a:lnTo>
                <a:pt x="59667" y="1304278"/>
              </a:lnTo>
              <a:lnTo>
                <a:pt x="59667" y="0"/>
              </a:lnTo>
              <a:lnTo>
                <a:pt x="11933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42122" y="1824144"/>
        <a:ext cx="65486" cy="65486"/>
      </dsp:txXfrm>
    </dsp:sp>
    <dsp:sp modelId="{CE3229C4-7EB9-A345-BAE3-899504191584}">
      <dsp:nvSpPr>
        <dsp:cNvPr id="0" name=""/>
        <dsp:cNvSpPr/>
      </dsp:nvSpPr>
      <dsp:spPr>
        <a:xfrm>
          <a:off x="615197" y="342629"/>
          <a:ext cx="120833" cy="2166397"/>
        </a:xfrm>
        <a:custGeom>
          <a:avLst/>
          <a:gdLst/>
          <a:ahLst/>
          <a:cxnLst/>
          <a:rect l="0" t="0" r="0" b="0"/>
          <a:pathLst>
            <a:path>
              <a:moveTo>
                <a:pt x="0" y="2166397"/>
              </a:moveTo>
              <a:lnTo>
                <a:pt x="60416" y="2166397"/>
              </a:lnTo>
              <a:lnTo>
                <a:pt x="60416" y="0"/>
              </a:lnTo>
              <a:lnTo>
                <a:pt x="12083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21370" y="1371583"/>
        <a:ext cx="108488" cy="108488"/>
      </dsp:txXfrm>
    </dsp:sp>
    <dsp:sp modelId="{253485BD-0FC4-DC45-BD1D-8F6E84F07D8D}">
      <dsp:nvSpPr>
        <dsp:cNvPr id="0" name=""/>
        <dsp:cNvSpPr/>
      </dsp:nvSpPr>
      <dsp:spPr>
        <a:xfrm rot="16200000">
          <a:off x="-1019699" y="2223277"/>
          <a:ext cx="2698297" cy="571497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/>
              </a:solidFill>
            </a:rPr>
            <a:t>ЧТО СДЕЛАТЬ?</a:t>
          </a:r>
        </a:p>
      </dsp:txBody>
      <dsp:txXfrm>
        <a:off x="-1019699" y="2223277"/>
        <a:ext cx="2698297" cy="571497"/>
      </dsp:txXfrm>
    </dsp:sp>
    <dsp:sp modelId="{E5D3C036-3553-9244-9691-CC3D9D6AD838}">
      <dsp:nvSpPr>
        <dsp:cNvPr id="0" name=""/>
        <dsp:cNvSpPr/>
      </dsp:nvSpPr>
      <dsp:spPr>
        <a:xfrm>
          <a:off x="736031" y="0"/>
          <a:ext cx="3645111" cy="685258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Создать эффективного, оперативного и непрерывного  </a:t>
          </a:r>
          <a:b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на всех уровнях механизма контроля за выполнением правил и регламентов с участием потребителей и представителей отраслевого сообщества </a:t>
          </a:r>
          <a:endParaRPr lang="ru-RU" sz="1100" kern="1200" dirty="0">
            <a:solidFill>
              <a:sysClr val="windowText" lastClr="000000"/>
            </a:solidFill>
          </a:endParaRPr>
        </a:p>
      </dsp:txBody>
      <dsp:txXfrm>
        <a:off x="736031" y="0"/>
        <a:ext cx="3645111" cy="685258"/>
      </dsp:txXfrm>
    </dsp:sp>
    <dsp:sp modelId="{5637E67C-F782-F646-B6A6-AC1C74D50FA1}">
      <dsp:nvSpPr>
        <dsp:cNvPr id="0" name=""/>
        <dsp:cNvSpPr/>
      </dsp:nvSpPr>
      <dsp:spPr>
        <a:xfrm>
          <a:off x="734533" y="900909"/>
          <a:ext cx="3677974" cy="607676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ysClr val="windowText" lastClr="000000"/>
              </a:solidFill>
            </a:rPr>
            <a:t>Усилить возможность оперативного воздействия с целью защиты прав граждан и добросовестных участников рынка со стороны региональных властей</a:t>
          </a:r>
        </a:p>
      </dsp:txBody>
      <dsp:txXfrm>
        <a:off x="734533" y="900909"/>
        <a:ext cx="3677974" cy="607676"/>
      </dsp:txXfrm>
    </dsp:sp>
    <dsp:sp modelId="{1EAEA7F3-4F44-9A46-9BC7-7FDE6D31936B}">
      <dsp:nvSpPr>
        <dsp:cNvPr id="0" name=""/>
        <dsp:cNvSpPr/>
      </dsp:nvSpPr>
      <dsp:spPr>
        <a:xfrm>
          <a:off x="767398" y="1817825"/>
          <a:ext cx="3645111" cy="542401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Упрощение и ускорение процедуры решения конфликтных ситуаций </a:t>
          </a:r>
          <a:endParaRPr lang="ru-RU" sz="1100" kern="1200" dirty="0">
            <a:solidFill>
              <a:sysClr val="windowText" lastClr="000000"/>
            </a:solidFill>
          </a:endParaRPr>
        </a:p>
      </dsp:txBody>
      <dsp:txXfrm>
        <a:off x="767398" y="1817825"/>
        <a:ext cx="3645111" cy="542401"/>
      </dsp:txXfrm>
    </dsp:sp>
    <dsp:sp modelId="{34702C1C-D6AE-1048-8A61-5E28B2064224}">
      <dsp:nvSpPr>
        <dsp:cNvPr id="0" name=""/>
        <dsp:cNvSpPr/>
      </dsp:nvSpPr>
      <dsp:spPr>
        <a:xfrm>
          <a:off x="745618" y="4499361"/>
          <a:ext cx="3645111" cy="561939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Стимулирование инвестирования в жилищный фонд</a:t>
          </a:r>
          <a:endParaRPr lang="ru-RU" sz="1100" kern="1200" dirty="0">
            <a:solidFill>
              <a:sysClr val="windowText" lastClr="000000"/>
            </a:solidFill>
          </a:endParaRPr>
        </a:p>
      </dsp:txBody>
      <dsp:txXfrm>
        <a:off x="745618" y="4499361"/>
        <a:ext cx="3645111" cy="561939"/>
      </dsp:txXfrm>
    </dsp:sp>
    <dsp:sp modelId="{A7165CB3-3E33-D846-8595-B6A931DE6A11}">
      <dsp:nvSpPr>
        <dsp:cNvPr id="0" name=""/>
        <dsp:cNvSpPr/>
      </dsp:nvSpPr>
      <dsp:spPr>
        <a:xfrm>
          <a:off x="767398" y="2545395"/>
          <a:ext cx="3645111" cy="763530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Замена системы взимания штрафов на систему компенсации потребителю материального  </a:t>
          </a:r>
          <a:b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 морального ущерба</a:t>
          </a:r>
          <a:endParaRPr lang="ru-RU" sz="1100" kern="1200" dirty="0">
            <a:solidFill>
              <a:sysClr val="windowText" lastClr="000000"/>
            </a:solidFill>
          </a:endParaRPr>
        </a:p>
      </dsp:txBody>
      <dsp:txXfrm>
        <a:off x="767398" y="2545395"/>
        <a:ext cx="3645111" cy="763530"/>
      </dsp:txXfrm>
    </dsp:sp>
    <dsp:sp modelId="{469946E6-3802-1941-AEAE-DA30F028B203}">
      <dsp:nvSpPr>
        <dsp:cNvPr id="0" name=""/>
        <dsp:cNvSpPr/>
      </dsp:nvSpPr>
      <dsp:spPr>
        <a:xfrm>
          <a:off x="745689" y="3581692"/>
          <a:ext cx="3645111" cy="807401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Создание механизма оперативного прекращения права на осуществление деятельности по управлению в случае несоблюдения УО правил и стандартов </a:t>
          </a:r>
          <a:endParaRPr lang="ru-RU" sz="1100" kern="1200" dirty="0">
            <a:solidFill>
              <a:sysClr val="windowText" lastClr="000000"/>
            </a:solidFill>
          </a:endParaRPr>
        </a:p>
      </dsp:txBody>
      <dsp:txXfrm>
        <a:off x="745689" y="3581692"/>
        <a:ext cx="3645111" cy="807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F5486-857F-8449-B55E-B3697C39CE7F}">
      <dsp:nvSpPr>
        <dsp:cNvPr id="0" name=""/>
        <dsp:cNvSpPr/>
      </dsp:nvSpPr>
      <dsp:spPr>
        <a:xfrm>
          <a:off x="3908556" y="2565061"/>
          <a:ext cx="91440" cy="1107217"/>
        </a:xfrm>
        <a:custGeom>
          <a:avLst/>
          <a:gdLst/>
          <a:ahLst/>
          <a:cxnLst/>
          <a:rect l="0" t="0" r="0" b="0"/>
          <a:pathLst>
            <a:path>
              <a:moveTo>
                <a:pt x="134927" y="0"/>
              </a:moveTo>
              <a:lnTo>
                <a:pt x="90323" y="0"/>
              </a:lnTo>
              <a:lnTo>
                <a:pt x="90323" y="1107217"/>
              </a:lnTo>
              <a:lnTo>
                <a:pt x="45720" y="11072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26506" y="3090900"/>
        <a:ext cx="55540" cy="55540"/>
      </dsp:txXfrm>
    </dsp:sp>
    <dsp:sp modelId="{12A75503-A83F-FF40-A035-5934D667EE85}">
      <dsp:nvSpPr>
        <dsp:cNvPr id="0" name=""/>
        <dsp:cNvSpPr/>
      </dsp:nvSpPr>
      <dsp:spPr>
        <a:xfrm>
          <a:off x="3937749" y="2565061"/>
          <a:ext cx="105734" cy="230826"/>
        </a:xfrm>
        <a:custGeom>
          <a:avLst/>
          <a:gdLst/>
          <a:ahLst/>
          <a:cxnLst/>
          <a:rect l="0" t="0" r="0" b="0"/>
          <a:pathLst>
            <a:path>
              <a:moveTo>
                <a:pt x="105734" y="0"/>
              </a:moveTo>
              <a:lnTo>
                <a:pt x="52867" y="0"/>
              </a:lnTo>
              <a:lnTo>
                <a:pt x="52867" y="230826"/>
              </a:lnTo>
              <a:lnTo>
                <a:pt x="0" y="2308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84269" y="2674127"/>
        <a:ext cx="12694" cy="12694"/>
      </dsp:txXfrm>
    </dsp:sp>
    <dsp:sp modelId="{5E8ACE54-EB15-F741-A5E1-9A71B2565FEA}">
      <dsp:nvSpPr>
        <dsp:cNvPr id="0" name=""/>
        <dsp:cNvSpPr/>
      </dsp:nvSpPr>
      <dsp:spPr>
        <a:xfrm>
          <a:off x="3911335" y="2565061"/>
          <a:ext cx="91440" cy="2064307"/>
        </a:xfrm>
        <a:custGeom>
          <a:avLst/>
          <a:gdLst/>
          <a:ahLst/>
          <a:cxnLst/>
          <a:rect l="0" t="0" r="0" b="0"/>
          <a:pathLst>
            <a:path>
              <a:moveTo>
                <a:pt x="132148" y="0"/>
              </a:moveTo>
              <a:lnTo>
                <a:pt x="88934" y="0"/>
              </a:lnTo>
              <a:lnTo>
                <a:pt x="88934" y="2064307"/>
              </a:lnTo>
              <a:lnTo>
                <a:pt x="45720" y="20643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905402" y="3545562"/>
        <a:ext cx="103305" cy="103305"/>
      </dsp:txXfrm>
    </dsp:sp>
    <dsp:sp modelId="{681620EF-19C8-B64B-BA7A-590E618DC22F}">
      <dsp:nvSpPr>
        <dsp:cNvPr id="0" name=""/>
        <dsp:cNvSpPr/>
      </dsp:nvSpPr>
      <dsp:spPr>
        <a:xfrm>
          <a:off x="3937749" y="1753798"/>
          <a:ext cx="105734" cy="811262"/>
        </a:xfrm>
        <a:custGeom>
          <a:avLst/>
          <a:gdLst/>
          <a:ahLst/>
          <a:cxnLst/>
          <a:rect l="0" t="0" r="0" b="0"/>
          <a:pathLst>
            <a:path>
              <a:moveTo>
                <a:pt x="105734" y="811262"/>
              </a:moveTo>
              <a:lnTo>
                <a:pt x="52867" y="811262"/>
              </a:lnTo>
              <a:lnTo>
                <a:pt x="52867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70163" y="2138977"/>
        <a:ext cx="40906" cy="40906"/>
      </dsp:txXfrm>
    </dsp:sp>
    <dsp:sp modelId="{CE3229C4-7EB9-A345-BAE3-899504191584}">
      <dsp:nvSpPr>
        <dsp:cNvPr id="0" name=""/>
        <dsp:cNvSpPr/>
      </dsp:nvSpPr>
      <dsp:spPr>
        <a:xfrm>
          <a:off x="3919492" y="510302"/>
          <a:ext cx="123991" cy="2054758"/>
        </a:xfrm>
        <a:custGeom>
          <a:avLst/>
          <a:gdLst/>
          <a:ahLst/>
          <a:cxnLst/>
          <a:rect l="0" t="0" r="0" b="0"/>
          <a:pathLst>
            <a:path>
              <a:moveTo>
                <a:pt x="123991" y="2054758"/>
              </a:moveTo>
              <a:lnTo>
                <a:pt x="61995" y="2054758"/>
              </a:lnTo>
              <a:lnTo>
                <a:pt x="61995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930025" y="1486219"/>
        <a:ext cx="102924" cy="102924"/>
      </dsp:txXfrm>
    </dsp:sp>
    <dsp:sp modelId="{253485BD-0FC4-DC45-BD1D-8F6E84F07D8D}">
      <dsp:nvSpPr>
        <dsp:cNvPr id="0" name=""/>
        <dsp:cNvSpPr/>
      </dsp:nvSpPr>
      <dsp:spPr>
        <a:xfrm rot="5400000">
          <a:off x="2937169" y="2278310"/>
          <a:ext cx="2786130" cy="573501"/>
        </a:xfrm>
        <a:prstGeom prst="rect">
          <a:avLst/>
        </a:prstGeom>
        <a:solidFill>
          <a:srgbClr val="8424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cap="none" spc="0" dirty="0">
              <a:ln w="0"/>
              <a:solidFill>
                <a:schemeClr val="bg1"/>
              </a:solidFill>
              <a:effectLst/>
            </a:rPr>
            <a:t>КАК СДЕЛАТЬ?</a:t>
          </a:r>
        </a:p>
      </dsp:txBody>
      <dsp:txXfrm>
        <a:off x="2937169" y="2278310"/>
        <a:ext cx="2786130" cy="573501"/>
      </dsp:txXfrm>
    </dsp:sp>
    <dsp:sp modelId="{E5D3C036-3553-9244-9691-CC3D9D6AD838}">
      <dsp:nvSpPr>
        <dsp:cNvPr id="0" name=""/>
        <dsp:cNvSpPr/>
      </dsp:nvSpPr>
      <dsp:spPr>
        <a:xfrm>
          <a:off x="43259" y="0"/>
          <a:ext cx="3876232" cy="1020605"/>
        </a:xfrm>
        <a:prstGeom prst="rect">
          <a:avLst/>
        </a:prstGeom>
        <a:solidFill>
          <a:srgbClr val="8424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chemeClr val="bg1"/>
              </a:solidFill>
              <a:effectLst/>
            </a:rPr>
            <a:t>Создание институтов представляющих участников рыка управления на федеральном и региональном уровне.  Организация контроля деятельности УО силами профсообщества. Создание источника возмещения вреда и финансирования профессиональной экспертизы</a:t>
          </a:r>
        </a:p>
      </dsp:txBody>
      <dsp:txXfrm>
        <a:off x="43259" y="0"/>
        <a:ext cx="3876232" cy="1020605"/>
      </dsp:txXfrm>
    </dsp:sp>
    <dsp:sp modelId="{1EAEA7F3-4F44-9A46-9BC7-7FDE6D31936B}">
      <dsp:nvSpPr>
        <dsp:cNvPr id="0" name=""/>
        <dsp:cNvSpPr/>
      </dsp:nvSpPr>
      <dsp:spPr>
        <a:xfrm>
          <a:off x="61516" y="1225495"/>
          <a:ext cx="3876232" cy="1056606"/>
        </a:xfrm>
        <a:prstGeom prst="rect">
          <a:avLst/>
        </a:prstGeom>
        <a:solidFill>
          <a:srgbClr val="8424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chemeClr val="bg1"/>
              </a:solidFill>
              <a:effectLst/>
            </a:rPr>
            <a:t>Обязательный претензионный порядок  рассмотрения жалоб потребителей, споров УО – РСО – РО. Обращение в суд и на госорганы только при наличии  заключения об итогах рассмотрения  конфликтной комиссией с привлечением проф. экспертов . Задача – установить причину  и виновного, предложить решение</a:t>
          </a:r>
        </a:p>
      </dsp:txBody>
      <dsp:txXfrm>
        <a:off x="61516" y="1225495"/>
        <a:ext cx="3876232" cy="1056606"/>
      </dsp:txXfrm>
    </dsp:sp>
    <dsp:sp modelId="{34702C1C-D6AE-1048-8A61-5E28B2064224}">
      <dsp:nvSpPr>
        <dsp:cNvPr id="0" name=""/>
        <dsp:cNvSpPr/>
      </dsp:nvSpPr>
      <dsp:spPr>
        <a:xfrm>
          <a:off x="80822" y="4158109"/>
          <a:ext cx="3876232" cy="942518"/>
        </a:xfrm>
        <a:prstGeom prst="rect">
          <a:avLst/>
        </a:prstGeom>
        <a:solidFill>
          <a:srgbClr val="8424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cap="none" spc="0" dirty="0">
              <a:ln w="0"/>
              <a:solidFill>
                <a:schemeClr val="bg1"/>
              </a:solidFill>
              <a:effectLst/>
            </a:rPr>
            <a:t>На федеральном уровне установить: для УО - правила (защиты) инвестиционных вложений (учет вложений при формировании платы, невозможность смены УО до момента полной окупаемости вложений); для собственника  </a:t>
          </a:r>
          <a:br>
            <a:rPr lang="ru-RU" sz="1050" b="0" kern="1200" cap="none" spc="0" dirty="0">
              <a:ln w="0"/>
              <a:solidFill>
                <a:schemeClr val="bg1"/>
              </a:solidFill>
              <a:effectLst/>
            </a:rPr>
          </a:br>
          <a:r>
            <a:rPr lang="ru-RU" sz="1050" b="0" kern="1200" cap="none" spc="0" dirty="0">
              <a:ln w="0"/>
              <a:solidFill>
                <a:schemeClr val="bg1"/>
              </a:solidFill>
              <a:effectLst/>
            </a:rPr>
            <a:t>- благоприятный налоговый режим  + региональные/федеральные программы господдержки</a:t>
          </a:r>
        </a:p>
      </dsp:txBody>
      <dsp:txXfrm>
        <a:off x="80822" y="4158109"/>
        <a:ext cx="3876232" cy="942518"/>
      </dsp:txXfrm>
    </dsp:sp>
    <dsp:sp modelId="{A7165CB3-3E33-D846-8595-B6A931DE6A11}">
      <dsp:nvSpPr>
        <dsp:cNvPr id="0" name=""/>
        <dsp:cNvSpPr/>
      </dsp:nvSpPr>
      <dsp:spPr>
        <a:xfrm>
          <a:off x="61516" y="2381000"/>
          <a:ext cx="3876232" cy="829775"/>
        </a:xfrm>
        <a:prstGeom prst="rect">
          <a:avLst/>
        </a:prstGeom>
        <a:solidFill>
          <a:srgbClr val="8424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cap="none" spc="0" dirty="0">
              <a:ln w="0"/>
              <a:solidFill>
                <a:schemeClr val="bg1"/>
              </a:solidFill>
              <a:effectLst/>
            </a:rPr>
            <a:t>Создание компенсационного фонда  (отдельным федеральным законом или при СРО) и страхование. Контроль за распоряжением фонда у отраслевого федерального исполнительного органа власти </a:t>
          </a:r>
        </a:p>
      </dsp:txBody>
      <dsp:txXfrm>
        <a:off x="61516" y="2381000"/>
        <a:ext cx="3876232" cy="829775"/>
      </dsp:txXfrm>
    </dsp:sp>
    <dsp:sp modelId="{469946E6-3802-1941-AEAE-DA30F028B203}">
      <dsp:nvSpPr>
        <dsp:cNvPr id="0" name=""/>
        <dsp:cNvSpPr/>
      </dsp:nvSpPr>
      <dsp:spPr>
        <a:xfrm>
          <a:off x="78043" y="3335768"/>
          <a:ext cx="3876232" cy="673021"/>
        </a:xfrm>
        <a:prstGeom prst="rect">
          <a:avLst/>
        </a:prstGeom>
        <a:solidFill>
          <a:srgbClr val="84242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strike="noStrike" kern="1200" cap="none" spc="0" dirty="0">
              <a:ln w="0"/>
              <a:solidFill>
                <a:schemeClr val="bg1"/>
              </a:solidFill>
              <a:effectLst/>
            </a:rPr>
            <a:t>Переход от рассмотрения по формальном основаниям (кол-во нарушений) к оценке результатов деятельности с учетом мнения профессионального сообщества и потребителей</a:t>
          </a:r>
        </a:p>
      </dsp:txBody>
      <dsp:txXfrm>
        <a:off x="78043" y="3335768"/>
        <a:ext cx="3876232" cy="673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AC10E-5152-B244-8979-B7EB9C7DE911}">
      <dsp:nvSpPr>
        <dsp:cNvPr id="0" name=""/>
        <dsp:cNvSpPr/>
      </dsp:nvSpPr>
      <dsp:spPr>
        <a:xfrm>
          <a:off x="1116" y="1272050"/>
          <a:ext cx="2176611" cy="2176611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Собственники стали полноценными заказчиками работ, услуг по управлению МКД</a:t>
          </a:r>
        </a:p>
      </dsp:txBody>
      <dsp:txXfrm>
        <a:off x="319873" y="1590807"/>
        <a:ext cx="1539097" cy="1539097"/>
      </dsp:txXfrm>
    </dsp:sp>
    <dsp:sp modelId="{FC5F8B2F-9CDC-9E41-8239-B7E50B7E9152}">
      <dsp:nvSpPr>
        <dsp:cNvPr id="0" name=""/>
        <dsp:cNvSpPr/>
      </dsp:nvSpPr>
      <dsp:spPr>
        <a:xfrm>
          <a:off x="1742405" y="1272050"/>
          <a:ext cx="2176611" cy="2176611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-28106"/>
            <a:lumOff val="215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Создан механизм непрерывности управления МКД на всех стадиях жизненного цикла (нет «брошенных домов»)</a:t>
          </a:r>
        </a:p>
      </dsp:txBody>
      <dsp:txXfrm>
        <a:off x="2061162" y="1590807"/>
        <a:ext cx="1539097" cy="1539097"/>
      </dsp:txXfrm>
    </dsp:sp>
    <dsp:sp modelId="{4C39E1C4-C259-BD49-B7CA-EA024743CA21}">
      <dsp:nvSpPr>
        <dsp:cNvPr id="0" name=""/>
        <dsp:cNvSpPr/>
      </dsp:nvSpPr>
      <dsp:spPr>
        <a:xfrm>
          <a:off x="3483694" y="1272050"/>
          <a:ext cx="2176611" cy="2176611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-56211"/>
            <a:lumOff val="430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Рынок УО сформирован на основе открытости, ответственности и экономической эффективности</a:t>
          </a:r>
        </a:p>
      </dsp:txBody>
      <dsp:txXfrm>
        <a:off x="3802451" y="1590807"/>
        <a:ext cx="1539097" cy="1539097"/>
      </dsp:txXfrm>
    </dsp:sp>
    <dsp:sp modelId="{7D94591C-6389-E546-8688-5A99F07E5CD1}">
      <dsp:nvSpPr>
        <dsp:cNvPr id="0" name=""/>
        <dsp:cNvSpPr/>
      </dsp:nvSpPr>
      <dsp:spPr>
        <a:xfrm>
          <a:off x="5224983" y="1272050"/>
          <a:ext cx="2176611" cy="2176611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Выросли инвестиции в модернизацию и повышение энергоэффективности МКД</a:t>
          </a:r>
          <a:endParaRPr lang="ru-RU" sz="1300" kern="1200" dirty="0"/>
        </a:p>
      </dsp:txBody>
      <dsp:txXfrm>
        <a:off x="5543740" y="1590807"/>
        <a:ext cx="1539097" cy="1539097"/>
      </dsp:txXfrm>
    </dsp:sp>
    <dsp:sp modelId="{062B1AE2-10AD-EF48-B940-27089CFFE6F9}">
      <dsp:nvSpPr>
        <dsp:cNvPr id="0" name=""/>
        <dsp:cNvSpPr/>
      </dsp:nvSpPr>
      <dsp:spPr>
        <a:xfrm>
          <a:off x="6966272" y="1272050"/>
          <a:ext cx="2176611" cy="2176611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-28106"/>
            <a:lumOff val="215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9786" tIns="16510" rIns="11978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Повысилось качество и стоимость (капитализация) жилищного фонда</a:t>
          </a:r>
          <a:endParaRPr lang="ru-RU" sz="1300" kern="1200" dirty="0"/>
        </a:p>
      </dsp:txBody>
      <dsp:txXfrm>
        <a:off x="7285029" y="1590807"/>
        <a:ext cx="1539097" cy="1539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8548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1de27ae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41de27aee3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e2a804915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e2a8049154_0_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e28b7e80f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e28b7e80f3_0_1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92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8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e2aa344046_0_40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e2aa344046_0_4006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19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5513" y="1504186"/>
            <a:ext cx="5913000" cy="18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615500" y="3420200"/>
            <a:ext cx="5913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4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4856450" y="205325"/>
            <a:ext cx="40566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4"/>
          <p:cNvSpPr/>
          <p:nvPr/>
        </p:nvSpPr>
        <p:spPr>
          <a:xfrm rot="5400000">
            <a:off x="-362275" y="4271225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86900"/>
            <a:ext cx="6576000" cy="13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284000" y="3022500"/>
            <a:ext cx="65760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4856450" y="205325"/>
            <a:ext cx="40566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 rot="5400000">
            <a:off x="-362275" y="4271225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hasCustomPrompt="1"/>
          </p:nvPr>
        </p:nvSpPr>
        <p:spPr>
          <a:xfrm>
            <a:off x="1429338" y="1590600"/>
            <a:ext cx="726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2156238" y="2244046"/>
            <a:ext cx="2336400" cy="62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4651362" y="1590600"/>
            <a:ext cx="726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3"/>
          </p:nvPr>
        </p:nvSpPr>
        <p:spPr>
          <a:xfrm>
            <a:off x="5378263" y="2244046"/>
            <a:ext cx="2336400" cy="62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4" hasCustomPrompt="1"/>
          </p:nvPr>
        </p:nvSpPr>
        <p:spPr>
          <a:xfrm>
            <a:off x="1429338" y="2939675"/>
            <a:ext cx="726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5"/>
          </p:nvPr>
        </p:nvSpPr>
        <p:spPr>
          <a:xfrm>
            <a:off x="2156238" y="3597524"/>
            <a:ext cx="2336400" cy="62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6" hasCustomPrompt="1"/>
          </p:nvPr>
        </p:nvSpPr>
        <p:spPr>
          <a:xfrm>
            <a:off x="4651362" y="2939675"/>
            <a:ext cx="726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7"/>
          </p:nvPr>
        </p:nvSpPr>
        <p:spPr>
          <a:xfrm>
            <a:off x="5378263" y="3597524"/>
            <a:ext cx="2336400" cy="62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9"/>
          </p:nvPr>
        </p:nvSpPr>
        <p:spPr>
          <a:xfrm>
            <a:off x="2151338" y="1590600"/>
            <a:ext cx="2336400" cy="80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3"/>
          </p:nvPr>
        </p:nvSpPr>
        <p:spPr>
          <a:xfrm>
            <a:off x="5378263" y="1590600"/>
            <a:ext cx="2336400" cy="80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4"/>
          </p:nvPr>
        </p:nvSpPr>
        <p:spPr>
          <a:xfrm>
            <a:off x="2151338" y="2939675"/>
            <a:ext cx="2336400" cy="80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5"/>
          </p:nvPr>
        </p:nvSpPr>
        <p:spPr>
          <a:xfrm>
            <a:off x="5378263" y="2939675"/>
            <a:ext cx="2336400" cy="80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aah One"/>
              <a:buNone/>
              <a:defRPr sz="2400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/>
          <p:nvPr/>
        </p:nvSpPr>
        <p:spPr>
          <a:xfrm rot="5400000">
            <a:off x="7951775" y="3973550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TWO_COLUMNS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/>
          <p:nvPr/>
        </p:nvSpPr>
        <p:spPr>
          <a:xfrm rot="5400000" flipH="1">
            <a:off x="-1872137" y="2554500"/>
            <a:ext cx="40566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 flipH="1">
            <a:off x="7628513" y="4897625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/>
          <p:nvPr/>
        </p:nvSpPr>
        <p:spPr>
          <a:xfrm flipH="1">
            <a:off x="4930338" y="4946475"/>
            <a:ext cx="40566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3"/>
          <p:cNvSpPr/>
          <p:nvPr/>
        </p:nvSpPr>
        <p:spPr>
          <a:xfrm rot="-5400000" flipH="1">
            <a:off x="-379562" y="866075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2003169" y="1222400"/>
            <a:ext cx="2532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2"/>
          </p:nvPr>
        </p:nvSpPr>
        <p:spPr>
          <a:xfrm>
            <a:off x="2003158" y="1707200"/>
            <a:ext cx="253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3"/>
          </p:nvPr>
        </p:nvSpPr>
        <p:spPr>
          <a:xfrm>
            <a:off x="4607932" y="2764700"/>
            <a:ext cx="253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4"/>
          </p:nvPr>
        </p:nvSpPr>
        <p:spPr>
          <a:xfrm>
            <a:off x="2003158" y="3822200"/>
            <a:ext cx="253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5"/>
          </p:nvPr>
        </p:nvSpPr>
        <p:spPr>
          <a:xfrm>
            <a:off x="4607942" y="2279898"/>
            <a:ext cx="2532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6"/>
          </p:nvPr>
        </p:nvSpPr>
        <p:spPr>
          <a:xfrm>
            <a:off x="2003169" y="3337396"/>
            <a:ext cx="2532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217550" y="205325"/>
            <a:ext cx="40566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3914400" y="4574000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2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1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subTitle" idx="1"/>
          </p:nvPr>
        </p:nvSpPr>
        <p:spPr>
          <a:xfrm>
            <a:off x="720000" y="17121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subTitle" idx="2"/>
          </p:nvPr>
        </p:nvSpPr>
        <p:spPr>
          <a:xfrm>
            <a:off x="720000" y="2196975"/>
            <a:ext cx="23364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3"/>
          </p:nvPr>
        </p:nvSpPr>
        <p:spPr>
          <a:xfrm>
            <a:off x="3403800" y="2196975"/>
            <a:ext cx="23364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4"/>
          </p:nvPr>
        </p:nvSpPr>
        <p:spPr>
          <a:xfrm>
            <a:off x="6087600" y="2196975"/>
            <a:ext cx="23364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5"/>
          </p:nvPr>
        </p:nvSpPr>
        <p:spPr>
          <a:xfrm>
            <a:off x="3403800" y="17121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6"/>
          </p:nvPr>
        </p:nvSpPr>
        <p:spPr>
          <a:xfrm>
            <a:off x="6087600" y="17121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/>
          <p:nvPr/>
        </p:nvSpPr>
        <p:spPr>
          <a:xfrm>
            <a:off x="4751400" y="323100"/>
            <a:ext cx="40566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1"/>
          <p:cNvSpPr/>
          <p:nvPr/>
        </p:nvSpPr>
        <p:spPr>
          <a:xfrm>
            <a:off x="715100" y="4591250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7108800" y="4556750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 idx="7" hasCustomPrompt="1"/>
          </p:nvPr>
        </p:nvSpPr>
        <p:spPr>
          <a:xfrm>
            <a:off x="1130689" y="2946663"/>
            <a:ext cx="151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9" name="Google Shape;269;p31"/>
          <p:cNvSpPr txBox="1">
            <a:spLocks noGrp="1"/>
          </p:cNvSpPr>
          <p:nvPr>
            <p:ph type="title" idx="8" hasCustomPrompt="1"/>
          </p:nvPr>
        </p:nvSpPr>
        <p:spPr>
          <a:xfrm>
            <a:off x="3814489" y="2946663"/>
            <a:ext cx="151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31"/>
          <p:cNvSpPr txBox="1">
            <a:spLocks noGrp="1"/>
          </p:cNvSpPr>
          <p:nvPr>
            <p:ph type="title" idx="9" hasCustomPrompt="1"/>
          </p:nvPr>
        </p:nvSpPr>
        <p:spPr>
          <a:xfrm>
            <a:off x="6498289" y="2946663"/>
            <a:ext cx="151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/>
          <p:nvPr/>
        </p:nvSpPr>
        <p:spPr>
          <a:xfrm>
            <a:off x="336000" y="323100"/>
            <a:ext cx="8472000" cy="4497300"/>
          </a:xfrm>
          <a:prstGeom prst="roundRect">
            <a:avLst>
              <a:gd name="adj" fmla="val 11956"/>
            </a:avLst>
          </a:prstGeom>
          <a:solidFill>
            <a:srgbClr val="030F35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3"/>
          <p:cNvSpPr/>
          <p:nvPr/>
        </p:nvSpPr>
        <p:spPr>
          <a:xfrm>
            <a:off x="202675" y="205325"/>
            <a:ext cx="40566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"/>
          <p:cNvSpPr/>
          <p:nvPr/>
        </p:nvSpPr>
        <p:spPr>
          <a:xfrm>
            <a:off x="3866200" y="390325"/>
            <a:ext cx="1315200" cy="3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  <a:defRPr sz="32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59" r:id="rId4"/>
    <p:sldLayoutId id="2147483662" r:id="rId5"/>
    <p:sldLayoutId id="2147483669" r:id="rId6"/>
    <p:sldLayoutId id="2147483673" r:id="rId7"/>
    <p:sldLayoutId id="2147483677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hyperlink" Target="https://sovetgkh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>
            <a:spLocks noGrp="1"/>
          </p:cNvSpPr>
          <p:nvPr>
            <p:ph type="ctrTitle" idx="4294967295"/>
          </p:nvPr>
        </p:nvSpPr>
        <p:spPr>
          <a:xfrm>
            <a:off x="-346503" y="215902"/>
            <a:ext cx="6594475" cy="33362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СОВЕРШЕНСТВОВАНИЕ ДЕЯТЕЛЬНОСТИ  </a:t>
            </a:r>
            <a:br>
              <a:rPr lang="ru-RU" sz="3600" dirty="0"/>
            </a:br>
            <a:r>
              <a:rPr lang="ru-RU" sz="3600" dirty="0"/>
              <a:t>ПО УПРАВЛЕНИЮ ЖИЛИЩНЫМ ФОНДОМ</a:t>
            </a:r>
            <a:br>
              <a:rPr lang="ru-RU" sz="3600" dirty="0"/>
            </a:br>
            <a:endParaRPr sz="3600" b="0" strike="sngStrike" dirty="0">
              <a:solidFill>
                <a:schemeClr val="tx1"/>
              </a:solidFill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73750" y="215902"/>
            <a:ext cx="5693469" cy="100535"/>
          </a:xfrm>
          <a:prstGeom prst="rect">
            <a:avLst/>
          </a:prstGeom>
          <a:solidFill>
            <a:srgbClr val="891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Рисунок 2" descr="Город">
            <a:extLst>
              <a:ext uri="{FF2B5EF4-FFF2-40B4-BE49-F238E27FC236}">
                <a16:creationId xmlns:a16="http://schemas.microsoft.com/office/drawing/2014/main" id="{6FEDDCEA-92D7-D0D5-9E48-DCCCBEEAF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6594" y="1604167"/>
            <a:ext cx="2798269" cy="27982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C989B6-38C4-C736-8DDB-1E24288B7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872" y="4036009"/>
            <a:ext cx="2438313" cy="100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A3EE9A-C31E-4169-15C2-B606921E2E67}"/>
              </a:ext>
            </a:extLst>
          </p:cNvPr>
          <p:cNvSpPr txBox="1"/>
          <p:nvPr/>
        </p:nvSpPr>
        <p:spPr>
          <a:xfrm>
            <a:off x="-3" y="4794791"/>
            <a:ext cx="1915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cs typeface="Times New Roman" panose="02020603050405020304" pitchFamily="18" charset="0"/>
              </a:rPr>
              <a:t>Булгакова Ирина Александровна</a:t>
            </a:r>
          </a:p>
          <a:p>
            <a:r>
              <a:rPr lang="ru-RU" sz="800" b="1" dirty="0">
                <a:cs typeface="Times New Roman" panose="02020603050405020304" pitchFamily="18" charset="0"/>
              </a:rPr>
              <a:t>Москва, 2023 </a:t>
            </a:r>
            <a:endParaRPr lang="ru-RU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4"/>
          <p:cNvSpPr txBox="1">
            <a:spLocks noGrp="1"/>
          </p:cNvSpPr>
          <p:nvPr>
            <p:ph type="title" idx="4294967295"/>
          </p:nvPr>
        </p:nvSpPr>
        <p:spPr>
          <a:xfrm>
            <a:off x="161925" y="-35981"/>
            <a:ext cx="8820150" cy="792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СИСТЕМА УПРАВЛЕНИЯ ЖИЛИЩНЫМ ФОНДОМ НЕЭФФЕКТИВНА  </a:t>
            </a:r>
            <a:br>
              <a:rPr lang="ru-RU" sz="1600" dirty="0"/>
            </a:br>
            <a:r>
              <a:rPr lang="ru-RU" sz="1600" dirty="0"/>
              <a:t>И НЕ ОТВЕЧАЕТ ПОТРЕБНОСТЯМ ГРАЖДАН, УЧАСТНИКОВ РЫНКА И ГОСУДАРСТВА</a:t>
            </a:r>
            <a:endParaRPr sz="1600" dirty="0"/>
          </a:p>
        </p:txBody>
      </p:sp>
      <p:sp>
        <p:nvSpPr>
          <p:cNvPr id="648" name="Google Shape;648;p64"/>
          <p:cNvSpPr txBox="1">
            <a:spLocks noGrp="1"/>
          </p:cNvSpPr>
          <p:nvPr>
            <p:ph type="subTitle" idx="4294967295"/>
          </p:nvPr>
        </p:nvSpPr>
        <p:spPr>
          <a:xfrm>
            <a:off x="119377" y="2104001"/>
            <a:ext cx="3559020" cy="826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НЕЭФФЕКТИВНОСТЬ РЕГУЛИРОВАНИЯ  </a:t>
            </a:r>
            <a:b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В СФЕРЕ УПРАВЛЕНИЯ ЖИЛИЩНЫМ ФОНДОМ</a:t>
            </a:r>
          </a:p>
        </p:txBody>
      </p:sp>
      <p:sp>
        <p:nvSpPr>
          <p:cNvPr id="649" name="Google Shape;649;p64"/>
          <p:cNvSpPr txBox="1">
            <a:spLocks noGrp="1"/>
          </p:cNvSpPr>
          <p:nvPr>
            <p:ph type="subTitle" idx="4294967295"/>
          </p:nvPr>
        </p:nvSpPr>
        <p:spPr>
          <a:xfrm>
            <a:off x="99674" y="925672"/>
            <a:ext cx="3997325" cy="8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ЭКСПЛУАТАЦИЯ ЖИЛИЩНОГО ФОНДА  </a:t>
            </a:r>
            <a:b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НЕ ОБЕСПЕЧИВАЕТ БЕЗОПАСНОСТЬ  </a:t>
            </a:r>
            <a:b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И КОМФОРТ НАСЕЛЕНИЯ</a:t>
            </a:r>
          </a:p>
        </p:txBody>
      </p:sp>
      <p:sp>
        <p:nvSpPr>
          <p:cNvPr id="651" name="Google Shape;651;p64"/>
          <p:cNvSpPr txBox="1">
            <a:spLocks noGrp="1"/>
          </p:cNvSpPr>
          <p:nvPr>
            <p:ph type="subTitle" idx="4294967295"/>
          </p:nvPr>
        </p:nvSpPr>
        <p:spPr>
          <a:xfrm>
            <a:off x="3841751" y="763568"/>
            <a:ext cx="5182872" cy="4105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 </a:t>
            </a:r>
            <a:endParaRPr lang="ru-RU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>
              <a:buNone/>
            </a:pPr>
            <a:endParaRPr lang="ru-RU" b="1" dirty="0"/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lang="ru-RU" sz="1400" dirty="0"/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652" name="Google Shape;652;p64"/>
          <p:cNvSpPr txBox="1">
            <a:spLocks noGrp="1"/>
          </p:cNvSpPr>
          <p:nvPr>
            <p:ph type="subTitle" idx="4294967295"/>
          </p:nvPr>
        </p:nvSpPr>
        <p:spPr>
          <a:xfrm>
            <a:off x="0" y="4601498"/>
            <a:ext cx="9144000" cy="492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ctr">
              <a:buFont typeface="Системный шрифт, обычный"/>
              <a:buChar char="❗️"/>
            </a:pPr>
            <a:r>
              <a:rPr lang="ru-RU" sz="1300" b="1" i="1" dirty="0">
                <a:solidFill>
                  <a:schemeClr val="tx1"/>
                </a:solidFill>
              </a:rPr>
              <a:t>Граждане не удовлетворены качеством жилищно-коммунальных услуг </a:t>
            </a:r>
          </a:p>
          <a:p>
            <a:pPr marL="0" indent="0" algn="ctr">
              <a:buNone/>
            </a:pPr>
            <a:r>
              <a:rPr lang="ru-RU" sz="1300" b="1" i="1" dirty="0">
                <a:solidFill>
                  <a:schemeClr val="tx1"/>
                </a:solidFill>
              </a:rPr>
              <a:t>и не ощущают эффектов от средств, вложенных государством в модернизацию ЖКХ</a:t>
            </a:r>
          </a:p>
        </p:txBody>
      </p:sp>
      <p:sp>
        <p:nvSpPr>
          <p:cNvPr id="653" name="Google Shape;653;p64"/>
          <p:cNvSpPr txBox="1">
            <a:spLocks noGrp="1"/>
          </p:cNvSpPr>
          <p:nvPr>
            <p:ph type="subTitle" idx="4294967295"/>
          </p:nvPr>
        </p:nvSpPr>
        <p:spPr>
          <a:xfrm>
            <a:off x="80010" y="3349542"/>
            <a:ext cx="4198938" cy="973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КРИТИЧЕСКОЕ ОТСТАВАНИЕ ТЕМПОВ МОДЕРНИЗАЦИИ ВНУТРИДОМОВЫХ ИНЖЕНЕРНЫХ СИСТЕМ ОТ СИСТЕМ КОММУНАЛЬНОЙ ИНФРАСТРУКТУРЫ</a:t>
            </a: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id="{C3AD190D-D0C1-1E73-22F9-4F53C553719B}"/>
              </a:ext>
            </a:extLst>
          </p:cNvPr>
          <p:cNvSpPr/>
          <p:nvPr/>
        </p:nvSpPr>
        <p:spPr>
          <a:xfrm>
            <a:off x="3473142" y="1105412"/>
            <a:ext cx="278132" cy="48972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:a16="http://schemas.microsoft.com/office/drawing/2014/main" id="{8A8C6FC6-6148-E707-3FE7-AEE97BDA1F63}"/>
              </a:ext>
            </a:extLst>
          </p:cNvPr>
          <p:cNvSpPr/>
          <p:nvPr/>
        </p:nvSpPr>
        <p:spPr>
          <a:xfrm>
            <a:off x="3473142" y="2265728"/>
            <a:ext cx="278132" cy="48972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:a16="http://schemas.microsoft.com/office/drawing/2014/main" id="{69065FC2-1207-4C46-E4AE-AD66BB692A2A}"/>
              </a:ext>
            </a:extLst>
          </p:cNvPr>
          <p:cNvSpPr/>
          <p:nvPr/>
        </p:nvSpPr>
        <p:spPr>
          <a:xfrm>
            <a:off x="3472989" y="3459329"/>
            <a:ext cx="278132" cy="489722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3103679C-85AF-E4EF-7417-5AF10B4CD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583693"/>
              </p:ext>
            </p:extLst>
          </p:nvPr>
        </p:nvGraphicFramePr>
        <p:xfrm>
          <a:off x="3174369" y="763568"/>
          <a:ext cx="6517635" cy="410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98;p79">
            <a:extLst>
              <a:ext uri="{FF2B5EF4-FFF2-40B4-BE49-F238E27FC236}">
                <a16:creationId xmlns:a16="http://schemas.microsoft.com/office/drawing/2014/main" id="{9920640F-BD0E-906A-4734-0D8622950EC7}"/>
              </a:ext>
            </a:extLst>
          </p:cNvPr>
          <p:cNvGrpSpPr/>
          <p:nvPr/>
        </p:nvGrpSpPr>
        <p:grpSpPr>
          <a:xfrm>
            <a:off x="1682411" y="26408"/>
            <a:ext cx="5229665" cy="4953473"/>
            <a:chOff x="4906800" y="1507500"/>
            <a:chExt cx="70350" cy="71075"/>
          </a:xfrm>
          <a:solidFill>
            <a:schemeClr val="accent2">
              <a:alpha val="12000"/>
            </a:schemeClr>
          </a:solidFill>
        </p:grpSpPr>
        <p:sp>
          <p:nvSpPr>
            <p:cNvPr id="6" name="Google Shape;899;p79">
              <a:extLst>
                <a:ext uri="{FF2B5EF4-FFF2-40B4-BE49-F238E27FC236}">
                  <a16:creationId xmlns:a16="http://schemas.microsoft.com/office/drawing/2014/main" id="{A9B1441E-DC13-5C2E-2296-3F0EA9B3A437}"/>
                </a:ext>
              </a:extLst>
            </p:cNvPr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900;p79">
              <a:extLst>
                <a:ext uri="{FF2B5EF4-FFF2-40B4-BE49-F238E27FC236}">
                  <a16:creationId xmlns:a16="http://schemas.microsoft.com/office/drawing/2014/main" id="{DF40CBEF-4D51-8304-6821-700F56BF3F5C}"/>
                </a:ext>
              </a:extLst>
            </p:cNvPr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901;p79">
              <a:extLst>
                <a:ext uri="{FF2B5EF4-FFF2-40B4-BE49-F238E27FC236}">
                  <a16:creationId xmlns:a16="http://schemas.microsoft.com/office/drawing/2014/main" id="{32746BC9-C529-EC3F-2924-A73C3238AFDE}"/>
                </a:ext>
              </a:extLst>
            </p:cNvPr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902;p79">
              <a:extLst>
                <a:ext uri="{FF2B5EF4-FFF2-40B4-BE49-F238E27FC236}">
                  <a16:creationId xmlns:a16="http://schemas.microsoft.com/office/drawing/2014/main" id="{22174A9E-35BD-F9B9-831C-4F1667911431}"/>
                </a:ext>
              </a:extLst>
            </p:cNvPr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3;p79">
              <a:extLst>
                <a:ext uri="{FF2B5EF4-FFF2-40B4-BE49-F238E27FC236}">
                  <a16:creationId xmlns:a16="http://schemas.microsoft.com/office/drawing/2014/main" id="{69D15522-76A9-CB50-C4EA-D3C7B670693A}"/>
                </a:ext>
              </a:extLst>
            </p:cNvPr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40"/>
          <p:cNvSpPr txBox="1">
            <a:spLocks noGrp="1"/>
          </p:cNvSpPr>
          <p:nvPr>
            <p:ph type="subTitle" idx="4294967295"/>
          </p:nvPr>
        </p:nvSpPr>
        <p:spPr>
          <a:xfrm>
            <a:off x="4259665" y="2939744"/>
            <a:ext cx="4601944" cy="1188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ru-RU" b="1" dirty="0"/>
          </a:p>
          <a:p>
            <a:pPr marL="0" lvl="0" indent="0">
              <a:buNone/>
            </a:pPr>
            <a:r>
              <a:rPr lang="ru-RU" b="1" dirty="0"/>
              <a:t>ДОБРОСОВЕСТНЫЕ УЧАСТНИКА РЫНКА НЕ ИМЕЮТ КОНКУРЕНТНЫХ ПРЕИМУЩЕСТВ, А НЕДОБРОСОВЕСТНЫЕ ПАРАЗИТИРУЮТ НА РЫНКЕ</a:t>
            </a:r>
          </a:p>
          <a:p>
            <a:pPr marL="0" lvl="0" indent="0">
              <a:buNone/>
            </a:pPr>
            <a:endParaRPr lang="ru-RU" b="1" dirty="0"/>
          </a:p>
          <a:p>
            <a:pPr marL="0" lvl="0" indent="0">
              <a:buNone/>
            </a:pPr>
            <a:r>
              <a:rPr lang="ru-RU" sz="1100" dirty="0"/>
              <a:t>→ состав и порядок  отчетности УО перед собственниками не подчиняется единым стандартам и позволяет ее фальсифицировать</a:t>
            </a:r>
          </a:p>
          <a:p>
            <a:pPr marL="0" lvl="0" indent="0">
              <a:buNone/>
            </a:pPr>
            <a:r>
              <a:rPr lang="ru-RU" sz="1100" dirty="0"/>
              <a:t> → достоверность информации о деятельности УК никем не подтверждается</a:t>
            </a:r>
          </a:p>
          <a:p>
            <a:pPr marL="0" indent="0">
              <a:buNone/>
            </a:pPr>
            <a:endParaRPr lang="ru-RU" sz="1100" dirty="0"/>
          </a:p>
        </p:txBody>
      </p:sp>
      <p:sp>
        <p:nvSpPr>
          <p:cNvPr id="320" name="Google Shape;320;p40"/>
          <p:cNvSpPr txBox="1">
            <a:spLocks noGrp="1"/>
          </p:cNvSpPr>
          <p:nvPr>
            <p:ph type="title" idx="4294967295"/>
          </p:nvPr>
        </p:nvSpPr>
        <p:spPr>
          <a:xfrm>
            <a:off x="1281081" y="-17661"/>
            <a:ext cx="6575425" cy="623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ЧТО НУЖНО ИСПРАВИТЬ?</a:t>
            </a:r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4294967295"/>
          </p:nvPr>
        </p:nvSpPr>
        <p:spPr>
          <a:xfrm>
            <a:off x="4262764" y="659637"/>
            <a:ext cx="4782913" cy="7079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КРУГ ОБЯЗАННОСТЕЙ УО </a:t>
            </a:r>
            <a:r>
              <a:rPr lang="ru-RU" b="1" dirty="0"/>
              <a:t>НЕ ЗАВИСИТ ОТ РАЗМЕРА  </a:t>
            </a:r>
            <a:br>
              <a:rPr lang="ru-RU" b="1" dirty="0"/>
            </a:br>
            <a:r>
              <a:rPr lang="ru-RU" b="1" dirty="0"/>
              <a:t>И СВОЕВРЕМЕННОСТИ ОПЛАТЫ</a:t>
            </a:r>
            <a:r>
              <a:rPr lang="ru-RU" sz="1200" b="1" dirty="0"/>
              <a:t>, ПЕРЕЧЕНЬ РАБОТ (УСЛУГ) ПО УПРАВЛЕНИЮ НЕДОСТАТОЧНО ЧЕТКО ОПРЕДЕЛЕН </a:t>
            </a:r>
          </a:p>
        </p:txBody>
      </p:sp>
      <p:sp>
        <p:nvSpPr>
          <p:cNvPr id="324" name="Google Shape;324;p40"/>
          <p:cNvSpPr txBox="1">
            <a:spLocks noGrp="1"/>
          </p:cNvSpPr>
          <p:nvPr>
            <p:ph type="subTitle" idx="4294967295"/>
          </p:nvPr>
        </p:nvSpPr>
        <p:spPr>
          <a:xfrm>
            <a:off x="4261092" y="1363278"/>
            <a:ext cx="4600517" cy="1616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100" dirty="0"/>
              <a:t>→ состав работ на конкретном МКД нормативно не привязан  </a:t>
            </a:r>
            <a:br>
              <a:rPr lang="ru-RU" sz="1100" dirty="0"/>
            </a:br>
            <a:r>
              <a:rPr lang="ru-RU" sz="1100" dirty="0"/>
              <a:t>к его состоянию;</a:t>
            </a:r>
          </a:p>
          <a:p>
            <a:pPr marL="0" indent="0">
              <a:buNone/>
            </a:pPr>
            <a:r>
              <a:rPr lang="ru-RU" sz="1100" dirty="0"/>
              <a:t>→ оказываемые услуги по управлению и проводимые работы не отражаются в договоре и не контролируются собственниками;</a:t>
            </a:r>
          </a:p>
          <a:p>
            <a:pPr marL="0" indent="0">
              <a:buNone/>
            </a:pPr>
            <a:r>
              <a:rPr lang="ru-RU" sz="1100" dirty="0"/>
              <a:t>→ УО не хватает денег на необходимые работы для качественной эксплуатации;</a:t>
            </a:r>
          </a:p>
          <a:p>
            <a:pPr marL="0" indent="0">
              <a:buNone/>
            </a:pPr>
            <a:r>
              <a:rPr lang="ru-RU" sz="1100" dirty="0"/>
              <a:t>→ брошенные дома, скрытое перекрестное субсидирование между МКД</a:t>
            </a:r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4294967295"/>
          </p:nvPr>
        </p:nvSpPr>
        <p:spPr>
          <a:xfrm>
            <a:off x="214607" y="1121589"/>
            <a:ext cx="4045057" cy="3475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/>
              <a:t>→ фальсификация либо неисполнение решений ОСС;</a:t>
            </a:r>
          </a:p>
          <a:p>
            <a:pPr marL="0" indent="0">
              <a:buNone/>
            </a:pPr>
            <a:r>
              <a:rPr lang="ru-RU" sz="1100" dirty="0"/>
              <a:t>→ высокая нагрузка на ОГЖН, органы власти и суды ведет к формализму при рассмотрении жалоб и обращений, штрафная нагрузка ложится на жителей;</a:t>
            </a:r>
          </a:p>
          <a:p>
            <a:pPr marL="0" indent="0">
              <a:buNone/>
            </a:pPr>
            <a:r>
              <a:rPr lang="ru-RU" sz="1100" dirty="0"/>
              <a:t>→ восстановление нарушенных прав и возмещение причиненного ущерба затягивается или не происходит (нет источника возмещения вреда)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en" sz="1100" dirty="0"/>
          </a:p>
          <a:p>
            <a:pPr marL="0" indent="0">
              <a:buNone/>
            </a:pPr>
            <a:r>
              <a:rPr lang="ru-RU" b="1" dirty="0"/>
              <a:t>ОТСУТСТВУЕТ СИСТЕМА СТИМУЛИРОВАНИЯ ПРИВЛЕЧЕНИЯ ИНВЕСТИЦИЙ  В МОДЕРНИЗАЦИЮ ЖИЛФОНДА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1100" dirty="0"/>
              <a:t>→ жители не вкладывают в модернизацию общего имущества;</a:t>
            </a:r>
          </a:p>
          <a:p>
            <a:pPr marL="0" indent="0">
              <a:buNone/>
            </a:pPr>
            <a:r>
              <a:rPr lang="ru-RU" sz="1100" dirty="0"/>
              <a:t>→ инвестиции УО не защищены в случае прекращения договора;</a:t>
            </a:r>
          </a:p>
          <a:p>
            <a:pPr marL="0" indent="0">
              <a:buNone/>
            </a:pPr>
            <a:r>
              <a:rPr lang="ru-RU" sz="1100" dirty="0"/>
              <a:t>→ нет ответственного получателя средств господдержки </a:t>
            </a:r>
          </a:p>
          <a:p>
            <a:pPr marL="0" indent="0">
              <a:buNone/>
            </a:pPr>
            <a:endParaRPr sz="1100" dirty="0"/>
          </a:p>
        </p:txBody>
      </p:sp>
      <p:sp>
        <p:nvSpPr>
          <p:cNvPr id="328" name="Google Shape;328;p40"/>
          <p:cNvSpPr txBox="1">
            <a:spLocks noGrp="1"/>
          </p:cNvSpPr>
          <p:nvPr>
            <p:ph type="subTitle" idx="4294967295"/>
          </p:nvPr>
        </p:nvSpPr>
        <p:spPr>
          <a:xfrm>
            <a:off x="719612" y="4759560"/>
            <a:ext cx="7704775" cy="3776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buNone/>
            </a:pPr>
            <a:r>
              <a:rPr lang="ru-RU" b="1" i="1" dirty="0"/>
              <a:t>ЛЮДИ НЕ ПОНИМАЮТ ЗА ЧТО ПЛАТЯТ, УО РАЗОРЯЮТСЯ, КАЧЕСТВО ЖИЛФОНДА УХУДШАЕТСЯ</a:t>
            </a:r>
          </a:p>
        </p:txBody>
      </p:sp>
      <p:sp>
        <p:nvSpPr>
          <p:cNvPr id="329" name="Google Shape;329;p40"/>
          <p:cNvSpPr txBox="1">
            <a:spLocks noGrp="1"/>
          </p:cNvSpPr>
          <p:nvPr>
            <p:ph type="subTitle" idx="4294967295"/>
          </p:nvPr>
        </p:nvSpPr>
        <p:spPr>
          <a:xfrm>
            <a:off x="202030" y="658694"/>
            <a:ext cx="3854520" cy="547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НЕ РАБОТАЮТ МЕХАНИЗМЫ ЗАЩИТЫ ПРАВ  </a:t>
            </a:r>
            <a:br>
              <a:rPr lang="ru-RU" b="1" dirty="0"/>
            </a:br>
            <a:r>
              <a:rPr lang="ru-RU" b="1" dirty="0"/>
              <a:t>И ЗАКОННЫХ ИНТЕРЕСОВ ГРАЖДАН</a:t>
            </a:r>
            <a:endParaRPr lang="ru-RU" sz="1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8325F2A-B6E1-99C9-B0AE-CF0A9F79F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971411"/>
              </p:ext>
            </p:extLst>
          </p:nvPr>
        </p:nvGraphicFramePr>
        <p:xfrm>
          <a:off x="34414" y="0"/>
          <a:ext cx="4350773" cy="506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3EB7560-BFFF-74D5-F0A9-22F380ABD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495636"/>
              </p:ext>
            </p:extLst>
          </p:nvPr>
        </p:nvGraphicFramePr>
        <p:xfrm>
          <a:off x="4455042" y="0"/>
          <a:ext cx="4688958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5025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F68150F-B04D-AEB5-338B-72940F4B1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976774"/>
              </p:ext>
            </p:extLst>
          </p:nvPr>
        </p:nvGraphicFramePr>
        <p:xfrm>
          <a:off x="42532" y="33041"/>
          <a:ext cx="4412510" cy="511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92E0438-1F41-5F98-E52F-BDE79E81E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956044"/>
              </p:ext>
            </p:extLst>
          </p:nvPr>
        </p:nvGraphicFramePr>
        <p:xfrm>
          <a:off x="4455042" y="13376"/>
          <a:ext cx="4621731" cy="513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4826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1"/>
          <p:cNvSpPr txBox="1">
            <a:spLocks noGrp="1"/>
          </p:cNvSpPr>
          <p:nvPr>
            <p:ph type="title" idx="4294967295"/>
          </p:nvPr>
        </p:nvSpPr>
        <p:spPr>
          <a:xfrm>
            <a:off x="720725" y="136243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ЧТО ПОЛУЧИМ В РЕЗУЛЬТАТЕ?</a:t>
            </a:r>
            <a:endParaRPr lang="en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99109562"/>
              </p:ext>
            </p:extLst>
          </p:nvPr>
        </p:nvGraphicFramePr>
        <p:xfrm>
          <a:off x="0" y="422787"/>
          <a:ext cx="9144000" cy="472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oogle Shape;390;p47">
            <a:extLst>
              <a:ext uri="{FF2B5EF4-FFF2-40B4-BE49-F238E27FC236}">
                <a16:creationId xmlns:a16="http://schemas.microsoft.com/office/drawing/2014/main" id="{543C4B94-B53B-4C7E-9682-1A0871EDA8AE}"/>
              </a:ext>
            </a:extLst>
          </p:cNvPr>
          <p:cNvSpPr txBox="1">
            <a:spLocks/>
          </p:cNvSpPr>
          <p:nvPr/>
        </p:nvSpPr>
        <p:spPr>
          <a:xfrm>
            <a:off x="324464" y="4621071"/>
            <a:ext cx="8406581" cy="3762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200" b="1" i="1" dirty="0"/>
              <a:t>ПОВЫСИЛОСЬ КАЧЕСТВО ЖИЛИЩНОГО ФОНДА И УДОВЛЕТВОРЕННОСТЬ НАСЕЛЕНИЯ УСЛУГАМИ ЖКХ</a:t>
            </a:r>
          </a:p>
        </p:txBody>
      </p:sp>
    </p:spTree>
    <p:extLst>
      <p:ext uri="{BB962C8B-B14F-4D97-AF65-F5344CB8AC3E}">
        <p14:creationId xmlns:p14="http://schemas.microsoft.com/office/powerpoint/2010/main" val="351490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1">
                <a:lumMod val="75000"/>
              </a:schemeClr>
            </a:gs>
            <a:gs pos="100000">
              <a:schemeClr val="bg1">
                <a:lumMod val="90000"/>
                <a:lumOff val="10000"/>
              </a:schemeClr>
            </a:gs>
            <a:gs pos="100000">
              <a:schemeClr val="l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D33C74A3-0F22-FB20-A363-E6C223AC247F}"/>
              </a:ext>
            </a:extLst>
          </p:cNvPr>
          <p:cNvSpPr/>
          <p:nvPr/>
        </p:nvSpPr>
        <p:spPr>
          <a:xfrm rot="16200000">
            <a:off x="3544646" y="64771"/>
            <a:ext cx="2107935" cy="200657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50"/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id="{121AB822-F649-3372-3B75-95F799C24D1C}"/>
              </a:ext>
            </a:extLst>
          </p:cNvPr>
          <p:cNvSpPr txBox="1">
            <a:spLocks/>
          </p:cNvSpPr>
          <p:nvPr/>
        </p:nvSpPr>
        <p:spPr>
          <a:xfrm>
            <a:off x="279869" y="4130092"/>
            <a:ext cx="3027110" cy="490105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050" b="1" dirty="0">
                <a:cs typeface="Times New Roman" panose="02020603050405020304" pitchFamily="18" charset="0"/>
              </a:rPr>
              <a:t>Булгакова Ирина Александровна – исполнительный директор Совета ЖКХ</a:t>
            </a:r>
          </a:p>
        </p:txBody>
      </p:sp>
      <p:sp>
        <p:nvSpPr>
          <p:cNvPr id="5" name="Текст 22">
            <a:extLst>
              <a:ext uri="{FF2B5EF4-FFF2-40B4-BE49-F238E27FC236}">
                <a16:creationId xmlns:a16="http://schemas.microsoft.com/office/drawing/2014/main" id="{1AA7193D-FD0D-AEFB-3C19-B959DF9EA04C}"/>
              </a:ext>
            </a:extLst>
          </p:cNvPr>
          <p:cNvSpPr txBox="1">
            <a:spLocks/>
          </p:cNvSpPr>
          <p:nvPr/>
        </p:nvSpPr>
        <p:spPr>
          <a:xfrm>
            <a:off x="329391" y="4907964"/>
            <a:ext cx="1525257" cy="2135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cs typeface="Times New Roman" panose="02020603050405020304" pitchFamily="18" charset="0"/>
              </a:rPr>
              <a:t>https://</a:t>
            </a:r>
            <a:r>
              <a:rPr lang="en-US" sz="1100" b="0" dirty="0" err="1">
                <a:cs typeface="Times New Roman" panose="02020603050405020304" pitchFamily="18" charset="0"/>
              </a:rPr>
              <a:t>t.me</a:t>
            </a:r>
            <a:r>
              <a:rPr lang="en-US" sz="1100" b="0" dirty="0">
                <a:cs typeface="Times New Roman" panose="02020603050405020304" pitchFamily="18" charset="0"/>
              </a:rPr>
              <a:t>/</a:t>
            </a:r>
            <a:r>
              <a:rPr lang="en-US" sz="1100" b="0" dirty="0" err="1">
                <a:cs typeface="Times New Roman" panose="02020603050405020304" pitchFamily="18" charset="0"/>
              </a:rPr>
              <a:t>sovetgkh</a:t>
            </a:r>
            <a:endParaRPr lang="ru-RU" sz="1100" b="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онверт">
            <a:extLst>
              <a:ext uri="{FF2B5EF4-FFF2-40B4-BE49-F238E27FC236}">
                <a16:creationId xmlns:a16="http://schemas.microsoft.com/office/drawing/2014/main" id="{79A88B0B-546B-E5A8-784B-7133BE353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61" y="4454040"/>
            <a:ext cx="272601" cy="269968"/>
          </a:xfrm>
          <a:prstGeom prst="rect">
            <a:avLst/>
          </a:prstGeom>
        </p:spPr>
      </p:pic>
      <p:sp>
        <p:nvSpPr>
          <p:cNvPr id="7" name="Заголовок 7">
            <a:extLst>
              <a:ext uri="{FF2B5EF4-FFF2-40B4-BE49-F238E27FC236}">
                <a16:creationId xmlns:a16="http://schemas.microsoft.com/office/drawing/2014/main" id="{80EDB1F6-16EB-7710-D612-D6CE974285B3}"/>
              </a:ext>
            </a:extLst>
          </p:cNvPr>
          <p:cNvSpPr txBox="1">
            <a:spLocks/>
          </p:cNvSpPr>
          <p:nvPr/>
        </p:nvSpPr>
        <p:spPr>
          <a:xfrm>
            <a:off x="548014" y="2041791"/>
            <a:ext cx="8142092" cy="1135440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5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8" name="Рисунок 7" descr="Отправить">
            <a:extLst>
              <a:ext uri="{FF2B5EF4-FFF2-40B4-BE49-F238E27FC236}">
                <a16:creationId xmlns:a16="http://schemas.microsoft.com/office/drawing/2014/main" id="{B8381D54-1744-68A6-D4DF-9FFCB35BD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35" y="4894104"/>
            <a:ext cx="223941" cy="221778"/>
          </a:xfrm>
          <a:prstGeom prst="rect">
            <a:avLst/>
          </a:prstGeom>
        </p:spPr>
      </p:pic>
      <p:pic>
        <p:nvPicPr>
          <p:cNvPr id="9" name="Рисунок 8" descr="Интернет">
            <a:extLst>
              <a:ext uri="{FF2B5EF4-FFF2-40B4-BE49-F238E27FC236}">
                <a16:creationId xmlns:a16="http://schemas.microsoft.com/office/drawing/2014/main" id="{0DBEF77D-BB39-E094-4D96-6B0E1301F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71" y="4647621"/>
            <a:ext cx="308217" cy="305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2CC0FA-403A-A4BD-DB36-10D51D4E715A}"/>
              </a:ext>
            </a:extLst>
          </p:cNvPr>
          <p:cNvSpPr txBox="1"/>
          <p:nvPr/>
        </p:nvSpPr>
        <p:spPr>
          <a:xfrm>
            <a:off x="298966" y="4473290"/>
            <a:ext cx="17193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100" b="0" i="0" u="none" strike="noStrike" dirty="0" err="1">
                <a:solidFill>
                  <a:schemeClr val="tx1"/>
                </a:solidFill>
                <a:effectLst/>
                <a:latin typeface="+mj-lt"/>
              </a:rPr>
              <a:t>gkhsovet@yandex.ru</a:t>
            </a:r>
            <a:endParaRPr lang="en" sz="1100" b="0" i="0" u="none" strike="noStrike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D5617710-6481-A905-BCB2-C20433007D68}"/>
              </a:ext>
            </a:extLst>
          </p:cNvPr>
          <p:cNvSpPr txBox="1">
            <a:spLocks/>
          </p:cNvSpPr>
          <p:nvPr/>
        </p:nvSpPr>
        <p:spPr>
          <a:xfrm>
            <a:off x="338166" y="4683922"/>
            <a:ext cx="1525256" cy="2217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https://sovetgkh.ru/</a:t>
            </a:r>
            <a:endParaRPr lang="ru-RU" sz="1100" b="0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A34D3A-BA8D-D997-E4C0-A0906E74D2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0550" y="337174"/>
            <a:ext cx="1197020" cy="1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7448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Action in Business by Slidesgo">
  <a:themeElements>
    <a:clrScheme name="Пользовательские 28">
      <a:dk1>
        <a:srgbClr val="000000"/>
      </a:dk1>
      <a:lt1>
        <a:srgbClr val="FFFFFF"/>
      </a:lt1>
      <a:dk2>
        <a:srgbClr val="FEFFFF"/>
      </a:dk2>
      <a:lt2>
        <a:srgbClr val="74000D"/>
      </a:lt2>
      <a:accent1>
        <a:srgbClr val="FEFFFF"/>
      </a:accent1>
      <a:accent2>
        <a:srgbClr val="740D0D"/>
      </a:accent2>
      <a:accent3>
        <a:srgbClr val="740D0D"/>
      </a:accent3>
      <a:accent4>
        <a:srgbClr val="740D0D"/>
      </a:accent4>
      <a:accent5>
        <a:srgbClr val="740D0D"/>
      </a:accent5>
      <a:accent6>
        <a:srgbClr val="740D0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902</Words>
  <Application>Microsoft Macintosh PowerPoint</Application>
  <PresentationFormat>Экран (16:9)</PresentationFormat>
  <Paragraphs>83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Bebas Neue</vt:lpstr>
      <vt:lpstr>Inter</vt:lpstr>
      <vt:lpstr>Inter SemiBold</vt:lpstr>
      <vt:lpstr>Системный шрифт, обычный</vt:lpstr>
      <vt:lpstr>Braah One</vt:lpstr>
      <vt:lpstr>Social Action in Business by Slidesgo</vt:lpstr>
      <vt:lpstr>СОВЕРШЕНСТВОВАНИЕ ДЕЯТЕЛЬНОСТИ   ПО УПРАВЛЕНИЮ ЖИЛИЩНЫМ ФОНДОМ </vt:lpstr>
      <vt:lpstr>СИСТЕМА УПРАВЛЕНИЯ ЖИЛИЩНЫМ ФОНДОМ НЕЭФФЕКТИВНА   И НЕ ОТВЕЧАЕТ ПОТРЕБНОСТЯМ ГРАЖДАН, УЧАСТНИКОВ РЫНКА И ГОСУДАРСТВА</vt:lpstr>
      <vt:lpstr>ЧТО НУЖНО ИСПРАВИТЬ?</vt:lpstr>
      <vt:lpstr>Презентация PowerPoint</vt:lpstr>
      <vt:lpstr>Презентация PowerPoint</vt:lpstr>
      <vt:lpstr>ЧТО ПОЛУЧИМ В РЕЗУЛЬТАТЕ?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ACTION IN BUSINESS</dc:title>
  <cp:lastModifiedBy>Microsoft Office User</cp:lastModifiedBy>
  <cp:revision>45</cp:revision>
  <cp:lastPrinted>2023-06-27T11:49:49Z</cp:lastPrinted>
  <dcterms:modified xsi:type="dcterms:W3CDTF">2023-06-30T10:24:46Z</dcterms:modified>
</cp:coreProperties>
</file>